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52ac4692538546b2" /><Relationship Type="http://schemas.openxmlformats.org/officeDocument/2006/relationships/extended-properties" Target="/docProps/app.xml" Id="R6bada4489e334d43" /><Relationship Type="http://schemas.openxmlformats.org/officeDocument/2006/relationships/officeDocument" Target="/ppt/presentation.xml" Id="R8f9f3016fb93467a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9ea32357b8cd4d1e"/>
  </p:sldMasterIdLst>
  <p:notesMasterIdLst>
    <p:notesMasterId xmlns:r="http://schemas.openxmlformats.org/officeDocument/2006/relationships" r:id="Rad723a1b9f1e4fda"/>
  </p:notesMasterIdLst>
  <p:sldIdLst>
    <p:sldId xmlns:r="http://schemas.openxmlformats.org/officeDocument/2006/relationships" id="256" r:id="R13b82d4742904d96"/>
    <p:sldId xmlns:r="http://schemas.openxmlformats.org/officeDocument/2006/relationships" id="257" r:id="Rc78cf55132b84c37"/>
    <p:sldId xmlns:r="http://schemas.openxmlformats.org/officeDocument/2006/relationships" id="258" r:id="R8eb151b9700e41bd"/>
    <p:sldId xmlns:r="http://schemas.openxmlformats.org/officeDocument/2006/relationships" id="259" r:id="R4426984d30c14702"/>
    <p:sldId xmlns:r="http://schemas.openxmlformats.org/officeDocument/2006/relationships" id="260" r:id="Rc6c96a8c7c9c4d4c"/>
    <p:sldId xmlns:r="http://schemas.openxmlformats.org/officeDocument/2006/relationships" id="261" r:id="R83535506c00a457e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e2ed1f9736e54e32" /><Relationship Type="http://schemas.openxmlformats.org/officeDocument/2006/relationships/slideMaster" Target="/ppt/slideMasters/slideMaster1.xml" Id="R9ea32357b8cd4d1e" /><Relationship Type="http://schemas.openxmlformats.org/officeDocument/2006/relationships/notesMaster" Target="/ppt/notesMasters/notesMaster1.xml" Id="Rad723a1b9f1e4fda" /><Relationship Type="http://schemas.openxmlformats.org/officeDocument/2006/relationships/presProps" Target="/ppt/presProps.xml" Id="Rd0a4500652e245b8" /><Relationship Type="http://schemas.openxmlformats.org/officeDocument/2006/relationships/tableStyles" Target="/ppt/tableStyles.xml" Id="Red79c4bc02904dae" /><Relationship Type="http://schemas.openxmlformats.org/officeDocument/2006/relationships/slide" Target="/ppt/slides/slide1.xml" Id="R13b82d4742904d96" /><Relationship Type="http://schemas.openxmlformats.org/officeDocument/2006/relationships/slide" Target="/ppt/slides/slide2.xml" Id="Rc78cf55132b84c37" /><Relationship Type="http://schemas.openxmlformats.org/officeDocument/2006/relationships/slide" Target="/ppt/slides/slide3.xml" Id="R8eb151b9700e41bd" /><Relationship Type="http://schemas.openxmlformats.org/officeDocument/2006/relationships/slide" Target="/ppt/slides/slide4.xml" Id="R4426984d30c14702" /><Relationship Type="http://schemas.openxmlformats.org/officeDocument/2006/relationships/slide" Target="/ppt/slides/slide5.xml" Id="Rc6c96a8c7c9c4d4c" /><Relationship Type="http://schemas.openxmlformats.org/officeDocument/2006/relationships/slide" Target="/ppt/slides/slide6.xml" Id="R83535506c00a457e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b312c771ea2c42fd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c5baa933a01149aa" /><Relationship Type="http://schemas.openxmlformats.org/officeDocument/2006/relationships/notesMaster" Target="/ppt/notesMasters/notesMaster1.xml" Id="R7d5aa2c2020f4e44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b47348fa48224c3d" /><Relationship Type="http://schemas.openxmlformats.org/officeDocument/2006/relationships/notesMaster" Target="/ppt/notesMasters/notesMaster1.xml" Id="R8fd115789e434fa2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3364833efa064bb6" /><Relationship Type="http://schemas.openxmlformats.org/officeDocument/2006/relationships/notesMaster" Target="/ppt/notesMasters/notesMaster1.xml" Id="R6db1a4107ef142b7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68745710715f4903" /><Relationship Type="http://schemas.openxmlformats.org/officeDocument/2006/relationships/notesMaster" Target="/ppt/notesMasters/notesMaster1.xml" Id="R30a3a72725554242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2f3aa128f2d449cd" /><Relationship Type="http://schemas.openxmlformats.org/officeDocument/2006/relationships/notesMaster" Target="/ppt/notesMasters/notesMaster1.xml" Id="R40d97ccce3954dff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3e64e4950ba644c6" /><Relationship Type="http://schemas.openxmlformats.org/officeDocument/2006/relationships/notesMaster" Target="/ppt/notesMasters/notesMaster1.xml" Id="Rda5b13c2e37c405f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First-party student planning resource by Aspire, makers of Swing. Suggestions are optional, not evidence of improved grades or health. Product identity: https://swing.so/ . Icon: https://swing.so/apple-touch-icon.png?v=4 . Observed October 26, 2026.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Editorial planning suggestions, not measured product efficacy or medical advice. No claim that this method causes better grades, focus or reduced screen time.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Product setup verified from live https://swing.so/how-it-works/ and https://swing.so/block-instagram-on-iphone/ on October 26, 2026. iOS minimum checked against https://itunes.apple.com/lookup?id=6741825562&amp;country=us . Swing supports whole-app protection, not selective Instagram Reels-only blocking.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Actual existing product screenshot, not a newly produced demo. Source: https://swing.so/assets/swing-rock-bottom-block.png . Setup/test behavior: https://swing.so/block-instagram-on-iphone/ . Example copy varies. No claim that the screenshot is a recorded impression for a specific user or the current installed build.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Actual existing screenshot: https://swing.so/assets/swing-ios-block-screen.png . Whole-app limitation, user-controlled unblock windows and setup verified from https://swing.so/block-instagram-on-iphone/ on October 26, 2026. Do not call this an unbreakable lock. Instagram, account and messages remain installed/intact according to the first-party guide.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Companion workbook: 7-day-scroll-reset.xlsx. Users manually enter their own same-scope screen time and previous seven-day average. Missing data is not zero. No grades, health or causal-effect claim. Apple report guide: https://support.apple.com/guide/iphone/iphbfa595995/ios . Public status: private draft, not published to Gamma or any distribution platform.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c3cb1726a154cc7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4dfdd598b1e45d0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270bf9f3dd1405a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764309729f14637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9c64a9f21514f81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b9fbaf534f74b52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A8819C80-4CDF-4A7D-9DB1-A9A16D6344AE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5253E24A-F4EE-4B7E-8045-1A2D4DE36882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2B06A8A9-89E0-4A57-9CB2-0D44EAD6AD9A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567ECA02-BD92-4207-A1CA-508214413B53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91FD4473-44B1-40D2-ABB0-BF9792748BC1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91740E3E-7A24-4A82-BC29-D1ACB99D8D3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2AE65630-EE82-402F-BA19-EAE50D841AB8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E11EECCB-E697-4AFF-BFA9-958D62722079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158DCD87-B972-460F-910B-9565DAC7DADA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23C6C0A4-35DA-4850-AFD4-0DCB33717942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15da66a9106f486f" /><Relationship Type="http://schemas.openxmlformats.org/officeDocument/2006/relationships/slideLayout" Target="/ppt/slideLayouts/slideLayout1.xml" Id="R29467b9c4a5d4dd8" /><Relationship Type="http://schemas.openxmlformats.org/officeDocument/2006/relationships/slideLayout" Target="/ppt/slideLayouts/slideLayout2.xml" Id="R068594a899834a46" /><Relationship Type="http://schemas.openxmlformats.org/officeDocument/2006/relationships/slideLayout" Target="/ppt/slideLayouts/slideLayout3.xml" Id="Rb79dad6347c7400c" /><Relationship Type="http://schemas.openxmlformats.org/officeDocument/2006/relationships/slideLayout" Target="/ppt/slideLayouts/slideLayout4.xml" Id="Re973f569adda4a14" /><Relationship Type="http://schemas.openxmlformats.org/officeDocument/2006/relationships/slideLayout" Target="/ppt/slideLayouts/slideLayout5.xml" Id="Rb47b47366c6446ff" /><Relationship Type="http://schemas.openxmlformats.org/officeDocument/2006/relationships/slideLayout" Target="/ppt/slideLayouts/slideLayout6.xml" Id="Rf1ec2d663d394328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29467b9c4a5d4dd8"/>
    <p:sldLayoutId xmlns:r="http://schemas.openxmlformats.org/officeDocument/2006/relationships" id="2147483650" r:id="R068594a899834a46"/>
    <p:sldLayoutId xmlns:r="http://schemas.openxmlformats.org/officeDocument/2006/relationships" id="2147483651" r:id="Rb79dad6347c7400c"/>
    <p:sldLayoutId xmlns:r="http://schemas.openxmlformats.org/officeDocument/2006/relationships" id="2147483652" r:id="Re973f569adda4a14"/>
    <p:sldLayoutId xmlns:r="http://schemas.openxmlformats.org/officeDocument/2006/relationships" id="2147483653" r:id="Rb47b47366c6446ff"/>
    <p:sldLayoutId xmlns:r="http://schemas.openxmlformats.org/officeDocument/2006/relationships" id="2147483654" r:id="Rf1ec2d663d394328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49d34bb5fc64a7c" /><Relationship Type="http://schemas.openxmlformats.org/officeDocument/2006/relationships/image" Target="/ppt/media/image.png" Id="Rde9eae1ac572432a" /><Relationship Type="http://schemas.openxmlformats.org/officeDocument/2006/relationships/notesSlide" Target="/ppt/notesSlides/notesSlide1.xml" Id="R9eb9778a898b4e4c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ccdd83526774662" /><Relationship Type="http://schemas.openxmlformats.org/officeDocument/2006/relationships/notesSlide" Target="/ppt/notesSlides/notesSlide2.xml" Id="R07707c7c0cca41af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c847a064a7664418" /><Relationship Type="http://schemas.openxmlformats.org/officeDocument/2006/relationships/notesSlide" Target="/ppt/notesSlides/notesSlide3.xml" Id="Rda3f0f0afe2c4dab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ba50817fd9604609" /><Relationship Type="http://schemas.openxmlformats.org/officeDocument/2006/relationships/image" Target="/ppt/media/image2.png" Id="R9b6cba7016b8407f" /><Relationship Type="http://schemas.openxmlformats.org/officeDocument/2006/relationships/notesSlide" Target="/ppt/notesSlides/notesSlide4.xml" Id="R91706cff29f24819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c8dd90c88474d82" /><Relationship Type="http://schemas.openxmlformats.org/officeDocument/2006/relationships/image" Target="/ppt/media/image3.png" Id="Ra9ea0cec698645d2" /><Relationship Type="http://schemas.openxmlformats.org/officeDocument/2006/relationships/notesSlide" Target="/ppt/notesSlides/notesSlide5.xml" Id="R12736130b94a47c2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05b11ef413b4a4a" /><Relationship Type="http://schemas.openxmlformats.org/officeDocument/2006/relationships/notesSlide" Target="/ppt/notesSlides/notesSlide6.xml" Id="R9fb11016b6c74f01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FF9BB4C-4805-4965-8BA6-CD09B5626B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047750"/>
            <a:ext cx="895350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6600" b="1">
                <a:solidFill>
                  <a:srgbClr val="171717"/>
                </a:solidFill>
                <a:latin typeface="Arial"/>
                <a:ea typeface="Arial"/>
                <a:cs typeface="Arial"/>
              </a:defRPr>
            </a:defPPr>
            <a:lvl1pPr>
              <a:defRPr sz="6600" b="1">
                <a:solidFill>
                  <a:srgbClr val="171717"/>
                </a:solidFill>
                <a:latin typeface="Arial"/>
                <a:ea typeface="Arial"/>
                <a:cs typeface="Arial"/>
              </a:defRPr>
            </a:lvl1pPr>
            <a:lvl2pPr>
              <a:defRPr sz="6600" b="1">
                <a:solidFill>
                  <a:srgbClr val="171717"/>
                </a:solidFill>
                <a:latin typeface="Arial"/>
                <a:ea typeface="Arial"/>
                <a:cs typeface="Arial"/>
              </a:defRPr>
            </a:lvl2pPr>
            <a:lvl3pPr>
              <a:defRPr sz="6600" b="1">
                <a:solidFill>
                  <a:srgbClr val="171717"/>
                </a:solidFill>
                <a:latin typeface="Arial"/>
                <a:ea typeface="Arial"/>
                <a:cs typeface="Arial"/>
              </a:defRPr>
            </a:lvl3pPr>
            <a:lvl4pPr>
              <a:defRPr sz="6600" b="1">
                <a:solidFill>
                  <a:srgbClr val="171717"/>
                </a:solidFill>
                <a:latin typeface="Arial"/>
                <a:ea typeface="Arial"/>
                <a:cs typeface="Arial"/>
              </a:defRPr>
            </a:lvl4pPr>
            <a:lvl5pPr>
              <a:defRPr sz="6600" b="1">
                <a:solidFill>
                  <a:srgbClr val="171717"/>
                </a:solidFill>
                <a:latin typeface="Arial"/>
                <a:ea typeface="Arial"/>
                <a:cs typeface="Arial"/>
              </a:defRPr>
            </a:lvl5pPr>
            <a:lvl6pPr>
              <a:defRPr sz="6600" b="1">
                <a:solidFill>
                  <a:srgbClr val="171717"/>
                </a:solidFill>
                <a:latin typeface="Arial"/>
                <a:ea typeface="Arial"/>
                <a:cs typeface="Arial"/>
              </a:defRPr>
            </a:lvl6pPr>
            <a:lvl7pPr>
              <a:defRPr sz="6600" b="1">
                <a:solidFill>
                  <a:srgbClr val="171717"/>
                </a:solidFill>
                <a:latin typeface="Arial"/>
                <a:ea typeface="Arial"/>
                <a:cs typeface="Arial"/>
              </a:defRPr>
            </a:lvl7pPr>
            <a:lvl8pPr>
              <a:defRPr sz="6600" b="1">
                <a:solidFill>
                  <a:srgbClr val="171717"/>
                </a:solidFill>
                <a:latin typeface="Arial"/>
                <a:ea typeface="Arial"/>
                <a:cs typeface="Arial"/>
              </a:defRPr>
            </a:lvl8pPr>
            <a:lvl9pPr>
              <a:defRPr sz="6600" b="1">
                <a:solidFill>
                  <a:srgbClr val="17171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6600" b="1">
                <a:solidFill>
                  <a:srgbClr val="171717"/>
                </a:solidFill>
                <a:latin typeface="Arial"/>
                <a:ea typeface="Arial"/>
                <a:cs typeface="Arial"/>
              </a:defRPr>
            </a:pPr>
            <a:r>
              <a:rPr sz="6600" b="1">
                <a:solidFill>
                  <a:srgbClr val="171717"/>
                </a:solidFill>
                <a:latin typeface="Arial"/>
                <a:ea typeface="Arial"/>
                <a:cs typeface="Arial"/>
              </a:rPr>
              <a:t>Your phone plan</a:t>
            </a:r>
          </a:p>
          <a:p xmlns:a="http://schemas.openxmlformats.org/drawingml/2006/main">
            <a:pPr>
              <a:defRPr sz="6600" b="1">
                <a:solidFill>
                  <a:srgbClr val="171717"/>
                </a:solidFill>
                <a:latin typeface="Arial"/>
                <a:ea typeface="Arial"/>
                <a:cs typeface="Arial"/>
              </a:defRPr>
            </a:pPr>
            <a:r>
              <a:rPr sz="6600" b="1">
                <a:solidFill>
                  <a:srgbClr val="171717"/>
                </a:solidFill>
                <a:latin typeface="Arial"/>
                <a:ea typeface="Arial"/>
                <a:cs typeface="Arial"/>
              </a:rPr>
              <a:t>for finals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EACA63E-9B67-4555-A509-5E63755A7D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924300"/>
            <a:ext cx="95250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700" b="0">
                <a:solidFill>
                  <a:srgbClr val="171717"/>
                </a:solidFill>
                <a:latin typeface="Arial"/>
                <a:ea typeface="Arial"/>
                <a:cs typeface="Arial"/>
              </a:defRPr>
            </a:defPPr>
            <a:lvl1pPr>
              <a:defRPr sz="2700" b="0">
                <a:solidFill>
                  <a:srgbClr val="171717"/>
                </a:solidFill>
                <a:latin typeface="Arial"/>
                <a:ea typeface="Arial"/>
                <a:cs typeface="Arial"/>
              </a:defRPr>
            </a:lvl1pPr>
            <a:lvl2pPr>
              <a:defRPr sz="2700" b="0">
                <a:solidFill>
                  <a:srgbClr val="171717"/>
                </a:solidFill>
                <a:latin typeface="Arial"/>
                <a:ea typeface="Arial"/>
                <a:cs typeface="Arial"/>
              </a:defRPr>
            </a:lvl2pPr>
            <a:lvl3pPr>
              <a:defRPr sz="2700" b="0">
                <a:solidFill>
                  <a:srgbClr val="171717"/>
                </a:solidFill>
                <a:latin typeface="Arial"/>
                <a:ea typeface="Arial"/>
                <a:cs typeface="Arial"/>
              </a:defRPr>
            </a:lvl3pPr>
            <a:lvl4pPr>
              <a:defRPr sz="2700" b="0">
                <a:solidFill>
                  <a:srgbClr val="171717"/>
                </a:solidFill>
                <a:latin typeface="Arial"/>
                <a:ea typeface="Arial"/>
                <a:cs typeface="Arial"/>
              </a:defRPr>
            </a:lvl4pPr>
            <a:lvl5pPr>
              <a:defRPr sz="2700" b="0">
                <a:solidFill>
                  <a:srgbClr val="171717"/>
                </a:solidFill>
                <a:latin typeface="Arial"/>
                <a:ea typeface="Arial"/>
                <a:cs typeface="Arial"/>
              </a:defRPr>
            </a:lvl5pPr>
            <a:lvl6pPr>
              <a:defRPr sz="2700" b="0">
                <a:solidFill>
                  <a:srgbClr val="171717"/>
                </a:solidFill>
                <a:latin typeface="Arial"/>
                <a:ea typeface="Arial"/>
                <a:cs typeface="Arial"/>
              </a:defRPr>
            </a:lvl6pPr>
            <a:lvl7pPr>
              <a:defRPr sz="2700" b="0">
                <a:solidFill>
                  <a:srgbClr val="171717"/>
                </a:solidFill>
                <a:latin typeface="Arial"/>
                <a:ea typeface="Arial"/>
                <a:cs typeface="Arial"/>
              </a:defRPr>
            </a:lvl7pPr>
            <a:lvl8pPr>
              <a:defRPr sz="2700" b="0">
                <a:solidFill>
                  <a:srgbClr val="171717"/>
                </a:solidFill>
                <a:latin typeface="Arial"/>
                <a:ea typeface="Arial"/>
                <a:cs typeface="Arial"/>
              </a:defRPr>
            </a:lvl8pPr>
            <a:lvl9pPr>
              <a:defRPr sz="2700" b="0">
                <a:solidFill>
                  <a:srgbClr val="17171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700" b="0">
                <a:solidFill>
                  <a:srgbClr val="171717"/>
                </a:solidFill>
                <a:latin typeface="Arial"/>
                <a:ea typeface="Arial"/>
                <a:cs typeface="Arial"/>
              </a:defRPr>
            </a:pPr>
            <a:r>
              <a:rPr sz="2700" b="0">
                <a:solidFill>
                  <a:srgbClr val="171717"/>
                </a:solidFill>
                <a:latin typeface="Arial"/>
                <a:ea typeface="Arial"/>
                <a:cs typeface="Arial"/>
              </a:rPr>
              <a:t>One study block. Then the next.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5DEA0C1-7051-4EBF-8AA7-211FAB6BCC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410200"/>
            <a:ext cx="42862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150" b="1">
                <a:solidFill>
                  <a:srgbClr val="6C38E0"/>
                </a:solidFill>
                <a:latin typeface="Arial"/>
                <a:ea typeface="Arial"/>
                <a:cs typeface="Arial"/>
              </a:defRPr>
            </a:defPPr>
            <a:lvl1pPr>
              <a:defRPr sz="3150" b="1">
                <a:solidFill>
                  <a:srgbClr val="6C38E0"/>
                </a:solidFill>
                <a:latin typeface="Arial"/>
                <a:ea typeface="Arial"/>
                <a:cs typeface="Arial"/>
              </a:defRPr>
            </a:lvl1pPr>
            <a:lvl2pPr>
              <a:defRPr sz="3150" b="1">
                <a:solidFill>
                  <a:srgbClr val="6C38E0"/>
                </a:solidFill>
                <a:latin typeface="Arial"/>
                <a:ea typeface="Arial"/>
                <a:cs typeface="Arial"/>
              </a:defRPr>
            </a:lvl2pPr>
            <a:lvl3pPr>
              <a:defRPr sz="3150" b="1">
                <a:solidFill>
                  <a:srgbClr val="6C38E0"/>
                </a:solidFill>
                <a:latin typeface="Arial"/>
                <a:ea typeface="Arial"/>
                <a:cs typeface="Arial"/>
              </a:defRPr>
            </a:lvl3pPr>
            <a:lvl4pPr>
              <a:defRPr sz="3150" b="1">
                <a:solidFill>
                  <a:srgbClr val="6C38E0"/>
                </a:solidFill>
                <a:latin typeface="Arial"/>
                <a:ea typeface="Arial"/>
                <a:cs typeface="Arial"/>
              </a:defRPr>
            </a:lvl4pPr>
            <a:lvl5pPr>
              <a:defRPr sz="3150" b="1">
                <a:solidFill>
                  <a:srgbClr val="6C38E0"/>
                </a:solidFill>
                <a:latin typeface="Arial"/>
                <a:ea typeface="Arial"/>
                <a:cs typeface="Arial"/>
              </a:defRPr>
            </a:lvl5pPr>
            <a:lvl6pPr>
              <a:defRPr sz="3150" b="1">
                <a:solidFill>
                  <a:srgbClr val="6C38E0"/>
                </a:solidFill>
                <a:latin typeface="Arial"/>
                <a:ea typeface="Arial"/>
                <a:cs typeface="Arial"/>
              </a:defRPr>
            </a:lvl6pPr>
            <a:lvl7pPr>
              <a:defRPr sz="3150" b="1">
                <a:solidFill>
                  <a:srgbClr val="6C38E0"/>
                </a:solidFill>
                <a:latin typeface="Arial"/>
                <a:ea typeface="Arial"/>
                <a:cs typeface="Arial"/>
              </a:defRPr>
            </a:lvl7pPr>
            <a:lvl8pPr>
              <a:defRPr sz="3150" b="1">
                <a:solidFill>
                  <a:srgbClr val="6C38E0"/>
                </a:solidFill>
                <a:latin typeface="Arial"/>
                <a:ea typeface="Arial"/>
                <a:cs typeface="Arial"/>
              </a:defRPr>
            </a:lvl8pPr>
            <a:lvl9pPr>
              <a:defRPr sz="3150" b="1">
                <a:solidFill>
                  <a:srgbClr val="6C38E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150" b="1">
                <a:solidFill>
                  <a:srgbClr val="6C38E0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6C38E0"/>
                </a:solidFill>
                <a:latin typeface="Arial"/>
                <a:ea typeface="Arial"/>
                <a:cs typeface="Arial"/>
              </a:rPr>
              <a:t>Swing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D5C760F-BA86-4C3E-B56F-2C58942B37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000750"/>
            <a:ext cx="8191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950" b="0">
                <a:solidFill>
                  <a:srgbClr val="171717"/>
                </a:solidFill>
                <a:latin typeface="Arial"/>
                <a:ea typeface="Arial"/>
                <a:cs typeface="Arial"/>
              </a:defRPr>
            </a:defPPr>
            <a:lvl1pPr>
              <a:defRPr sz="1950" b="0">
                <a:solidFill>
                  <a:srgbClr val="171717"/>
                </a:solidFill>
                <a:latin typeface="Arial"/>
                <a:ea typeface="Arial"/>
                <a:cs typeface="Arial"/>
              </a:defRPr>
            </a:lvl1pPr>
            <a:lvl2pPr>
              <a:defRPr sz="1950" b="0">
                <a:solidFill>
                  <a:srgbClr val="171717"/>
                </a:solidFill>
                <a:latin typeface="Arial"/>
                <a:ea typeface="Arial"/>
                <a:cs typeface="Arial"/>
              </a:defRPr>
            </a:lvl2pPr>
            <a:lvl3pPr>
              <a:defRPr sz="1950" b="0">
                <a:solidFill>
                  <a:srgbClr val="171717"/>
                </a:solidFill>
                <a:latin typeface="Arial"/>
                <a:ea typeface="Arial"/>
                <a:cs typeface="Arial"/>
              </a:defRPr>
            </a:lvl3pPr>
            <a:lvl4pPr>
              <a:defRPr sz="1950" b="0">
                <a:solidFill>
                  <a:srgbClr val="171717"/>
                </a:solidFill>
                <a:latin typeface="Arial"/>
                <a:ea typeface="Arial"/>
                <a:cs typeface="Arial"/>
              </a:defRPr>
            </a:lvl4pPr>
            <a:lvl5pPr>
              <a:defRPr sz="1950" b="0">
                <a:solidFill>
                  <a:srgbClr val="171717"/>
                </a:solidFill>
                <a:latin typeface="Arial"/>
                <a:ea typeface="Arial"/>
                <a:cs typeface="Arial"/>
              </a:defRPr>
            </a:lvl5pPr>
            <a:lvl6pPr>
              <a:defRPr sz="1950" b="0">
                <a:solidFill>
                  <a:srgbClr val="171717"/>
                </a:solidFill>
                <a:latin typeface="Arial"/>
                <a:ea typeface="Arial"/>
                <a:cs typeface="Arial"/>
              </a:defRPr>
            </a:lvl6pPr>
            <a:lvl7pPr>
              <a:defRPr sz="1950" b="0">
                <a:solidFill>
                  <a:srgbClr val="171717"/>
                </a:solidFill>
                <a:latin typeface="Arial"/>
                <a:ea typeface="Arial"/>
                <a:cs typeface="Arial"/>
              </a:defRPr>
            </a:lvl7pPr>
            <a:lvl8pPr>
              <a:defRPr sz="1950" b="0">
                <a:solidFill>
                  <a:srgbClr val="171717"/>
                </a:solidFill>
                <a:latin typeface="Arial"/>
                <a:ea typeface="Arial"/>
                <a:cs typeface="Arial"/>
              </a:defRPr>
            </a:lvl8pPr>
            <a:lvl9pPr>
              <a:defRPr sz="1950" b="0">
                <a:solidFill>
                  <a:srgbClr val="17171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950" b="0">
                <a:solidFill>
                  <a:srgbClr val="171717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171717"/>
                </a:solidFill>
                <a:latin typeface="Arial"/>
                <a:ea typeface="Arial"/>
                <a:cs typeface="Arial"/>
              </a:rPr>
              <a:t>The fun way to scroll less.</a:t>
            </a:r>
          </a:p>
        </p:txBody>
      </p:sp>
      <p:pic>
        <p:nvPic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EEF5473-E4D0-4BF5-A9E2-0AD1AE3A618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e9eae1ac572432a"/>
          <a:stretch xmlns:a="http://schemas.openxmlformats.org/drawingml/2006/main"/>
        </p:blipFill>
        <p:spPr>
          <a:xfrm xmlns:a="http://schemas.openxmlformats.org/drawingml/2006/main">
            <a:off x="10048875" y="704850"/>
            <a:ext cx="1181100" cy="11811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1495428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5EF013E-CBF3-4BB5-8442-E7D83D946F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66750"/>
            <a:ext cx="1047750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4650" b="1">
                <a:solidFill>
                  <a:srgbClr val="171717"/>
                </a:solidFill>
                <a:latin typeface="Arial"/>
                <a:ea typeface="Arial"/>
                <a:cs typeface="Arial"/>
              </a:defRPr>
            </a:defPPr>
            <a:lvl1pPr>
              <a:defRPr sz="4650" b="1">
                <a:solidFill>
                  <a:srgbClr val="171717"/>
                </a:solidFill>
                <a:latin typeface="Arial"/>
                <a:ea typeface="Arial"/>
                <a:cs typeface="Arial"/>
              </a:defRPr>
            </a:lvl1pPr>
            <a:lvl2pPr>
              <a:defRPr sz="4650" b="1">
                <a:solidFill>
                  <a:srgbClr val="171717"/>
                </a:solidFill>
                <a:latin typeface="Arial"/>
                <a:ea typeface="Arial"/>
                <a:cs typeface="Arial"/>
              </a:defRPr>
            </a:lvl2pPr>
            <a:lvl3pPr>
              <a:defRPr sz="4650" b="1">
                <a:solidFill>
                  <a:srgbClr val="171717"/>
                </a:solidFill>
                <a:latin typeface="Arial"/>
                <a:ea typeface="Arial"/>
                <a:cs typeface="Arial"/>
              </a:defRPr>
            </a:lvl3pPr>
            <a:lvl4pPr>
              <a:defRPr sz="4650" b="1">
                <a:solidFill>
                  <a:srgbClr val="171717"/>
                </a:solidFill>
                <a:latin typeface="Arial"/>
                <a:ea typeface="Arial"/>
                <a:cs typeface="Arial"/>
              </a:defRPr>
            </a:lvl4pPr>
            <a:lvl5pPr>
              <a:defRPr sz="4650" b="1">
                <a:solidFill>
                  <a:srgbClr val="171717"/>
                </a:solidFill>
                <a:latin typeface="Arial"/>
                <a:ea typeface="Arial"/>
                <a:cs typeface="Arial"/>
              </a:defRPr>
            </a:lvl5pPr>
            <a:lvl6pPr>
              <a:defRPr sz="4650" b="1">
                <a:solidFill>
                  <a:srgbClr val="171717"/>
                </a:solidFill>
                <a:latin typeface="Arial"/>
                <a:ea typeface="Arial"/>
                <a:cs typeface="Arial"/>
              </a:defRPr>
            </a:lvl6pPr>
            <a:lvl7pPr>
              <a:defRPr sz="4650" b="1">
                <a:solidFill>
                  <a:srgbClr val="171717"/>
                </a:solidFill>
                <a:latin typeface="Arial"/>
                <a:ea typeface="Arial"/>
                <a:cs typeface="Arial"/>
              </a:defRPr>
            </a:lvl7pPr>
            <a:lvl8pPr>
              <a:defRPr sz="4650" b="1">
                <a:solidFill>
                  <a:srgbClr val="171717"/>
                </a:solidFill>
                <a:latin typeface="Arial"/>
                <a:ea typeface="Arial"/>
                <a:cs typeface="Arial"/>
              </a:defRPr>
            </a:lvl8pPr>
            <a:lvl9pPr>
              <a:defRPr sz="4650" b="1">
                <a:solidFill>
                  <a:srgbClr val="17171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4650" b="1">
                <a:solidFill>
                  <a:srgbClr val="171717"/>
                </a:solidFill>
                <a:latin typeface="Arial"/>
                <a:ea typeface="Arial"/>
                <a:cs typeface="Arial"/>
              </a:defRPr>
            </a:pPr>
            <a:r>
              <a:rPr sz="4650" b="1">
                <a:solidFill>
                  <a:srgbClr val="171717"/>
                </a:solidFill>
                <a:latin typeface="Arial"/>
                <a:ea typeface="Arial"/>
                <a:cs typeface="Arial"/>
              </a:rPr>
              <a:t>Your first study block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B2ABEB6-2D37-4BA4-82EE-167DE4CDD8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981200"/>
            <a:ext cx="4762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150" b="1">
                <a:solidFill>
                  <a:srgbClr val="6C38E0"/>
                </a:solidFill>
                <a:latin typeface="Arial"/>
                <a:ea typeface="Arial"/>
                <a:cs typeface="Arial"/>
              </a:defRPr>
            </a:defPPr>
            <a:lvl1pPr>
              <a:defRPr sz="3150" b="1">
                <a:solidFill>
                  <a:srgbClr val="6C38E0"/>
                </a:solidFill>
                <a:latin typeface="Arial"/>
                <a:ea typeface="Arial"/>
                <a:cs typeface="Arial"/>
              </a:defRPr>
            </a:lvl1pPr>
            <a:lvl2pPr>
              <a:defRPr sz="3150" b="1">
                <a:solidFill>
                  <a:srgbClr val="6C38E0"/>
                </a:solidFill>
                <a:latin typeface="Arial"/>
                <a:ea typeface="Arial"/>
                <a:cs typeface="Arial"/>
              </a:defRPr>
            </a:lvl2pPr>
            <a:lvl3pPr>
              <a:defRPr sz="3150" b="1">
                <a:solidFill>
                  <a:srgbClr val="6C38E0"/>
                </a:solidFill>
                <a:latin typeface="Arial"/>
                <a:ea typeface="Arial"/>
                <a:cs typeface="Arial"/>
              </a:defRPr>
            </a:lvl3pPr>
            <a:lvl4pPr>
              <a:defRPr sz="3150" b="1">
                <a:solidFill>
                  <a:srgbClr val="6C38E0"/>
                </a:solidFill>
                <a:latin typeface="Arial"/>
                <a:ea typeface="Arial"/>
                <a:cs typeface="Arial"/>
              </a:defRPr>
            </a:lvl4pPr>
            <a:lvl5pPr>
              <a:defRPr sz="3150" b="1">
                <a:solidFill>
                  <a:srgbClr val="6C38E0"/>
                </a:solidFill>
                <a:latin typeface="Arial"/>
                <a:ea typeface="Arial"/>
                <a:cs typeface="Arial"/>
              </a:defRPr>
            </a:lvl5pPr>
            <a:lvl6pPr>
              <a:defRPr sz="3150" b="1">
                <a:solidFill>
                  <a:srgbClr val="6C38E0"/>
                </a:solidFill>
                <a:latin typeface="Arial"/>
                <a:ea typeface="Arial"/>
                <a:cs typeface="Arial"/>
              </a:defRPr>
            </a:lvl6pPr>
            <a:lvl7pPr>
              <a:defRPr sz="3150" b="1">
                <a:solidFill>
                  <a:srgbClr val="6C38E0"/>
                </a:solidFill>
                <a:latin typeface="Arial"/>
                <a:ea typeface="Arial"/>
                <a:cs typeface="Arial"/>
              </a:defRPr>
            </a:lvl7pPr>
            <a:lvl8pPr>
              <a:defRPr sz="3150" b="1">
                <a:solidFill>
                  <a:srgbClr val="6C38E0"/>
                </a:solidFill>
                <a:latin typeface="Arial"/>
                <a:ea typeface="Arial"/>
                <a:cs typeface="Arial"/>
              </a:defRPr>
            </a:lvl8pPr>
            <a:lvl9pPr>
              <a:defRPr sz="3150" b="1">
                <a:solidFill>
                  <a:srgbClr val="6C38E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150" b="1">
                <a:solidFill>
                  <a:srgbClr val="6C38E0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6C38E0"/>
                </a:solidFill>
                <a:latin typeface="Arial"/>
                <a:ea typeface="Arial"/>
                <a:cs typeface="Arial"/>
              </a:rPr>
              <a:t>One task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B7D1A7A-CAAB-4788-8068-6AFF27F0A2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743200"/>
            <a:ext cx="95250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300" b="0">
                <a:solidFill>
                  <a:srgbClr val="171717"/>
                </a:solidFill>
                <a:latin typeface="Arial"/>
                <a:ea typeface="Arial"/>
                <a:cs typeface="Arial"/>
              </a:defRPr>
            </a:defPPr>
            <a:lvl1pPr>
              <a:defRPr sz="3300" b="0">
                <a:solidFill>
                  <a:srgbClr val="171717"/>
                </a:solidFill>
                <a:latin typeface="Arial"/>
                <a:ea typeface="Arial"/>
                <a:cs typeface="Arial"/>
              </a:defRPr>
            </a:lvl1pPr>
            <a:lvl2pPr>
              <a:defRPr sz="3300" b="0">
                <a:solidFill>
                  <a:srgbClr val="171717"/>
                </a:solidFill>
                <a:latin typeface="Arial"/>
                <a:ea typeface="Arial"/>
                <a:cs typeface="Arial"/>
              </a:defRPr>
            </a:lvl2pPr>
            <a:lvl3pPr>
              <a:defRPr sz="3300" b="0">
                <a:solidFill>
                  <a:srgbClr val="171717"/>
                </a:solidFill>
                <a:latin typeface="Arial"/>
                <a:ea typeface="Arial"/>
                <a:cs typeface="Arial"/>
              </a:defRPr>
            </a:lvl3pPr>
            <a:lvl4pPr>
              <a:defRPr sz="3300" b="0">
                <a:solidFill>
                  <a:srgbClr val="171717"/>
                </a:solidFill>
                <a:latin typeface="Arial"/>
                <a:ea typeface="Arial"/>
                <a:cs typeface="Arial"/>
              </a:defRPr>
            </a:lvl4pPr>
            <a:lvl5pPr>
              <a:defRPr sz="3300" b="0">
                <a:solidFill>
                  <a:srgbClr val="171717"/>
                </a:solidFill>
                <a:latin typeface="Arial"/>
                <a:ea typeface="Arial"/>
                <a:cs typeface="Arial"/>
              </a:defRPr>
            </a:lvl5pPr>
            <a:lvl6pPr>
              <a:defRPr sz="3300" b="0">
                <a:solidFill>
                  <a:srgbClr val="171717"/>
                </a:solidFill>
                <a:latin typeface="Arial"/>
                <a:ea typeface="Arial"/>
                <a:cs typeface="Arial"/>
              </a:defRPr>
            </a:lvl6pPr>
            <a:lvl7pPr>
              <a:defRPr sz="3300" b="0">
                <a:solidFill>
                  <a:srgbClr val="171717"/>
                </a:solidFill>
                <a:latin typeface="Arial"/>
                <a:ea typeface="Arial"/>
                <a:cs typeface="Arial"/>
              </a:defRPr>
            </a:lvl7pPr>
            <a:lvl8pPr>
              <a:defRPr sz="3300" b="0">
                <a:solidFill>
                  <a:srgbClr val="171717"/>
                </a:solidFill>
                <a:latin typeface="Arial"/>
                <a:ea typeface="Arial"/>
                <a:cs typeface="Arial"/>
              </a:defRPr>
            </a:lvl8pPr>
            <a:lvl9pPr>
              <a:defRPr sz="3300" b="0">
                <a:solidFill>
                  <a:srgbClr val="17171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300" b="0">
                <a:solidFill>
                  <a:srgbClr val="171717"/>
                </a:solidFill>
                <a:latin typeface="Arial"/>
                <a:ea typeface="Arial"/>
                <a:cs typeface="Arial"/>
              </a:defRPr>
            </a:pPr>
            <a:r>
              <a:rPr sz="3300" b="0">
                <a:solidFill>
                  <a:srgbClr val="171717"/>
                </a:solidFill>
                <a:latin typeface="Arial"/>
                <a:ea typeface="Arial"/>
                <a:cs typeface="Arial"/>
              </a:rPr>
              <a:t>“Finish question 3” beats</a:t>
            </a:r>
          </a:p>
          <a:p xmlns:a="http://schemas.openxmlformats.org/drawingml/2006/main">
            <a:pPr>
              <a:defRPr sz="3300" b="0">
                <a:solidFill>
                  <a:srgbClr val="171717"/>
                </a:solidFill>
                <a:latin typeface="Arial"/>
                <a:ea typeface="Arial"/>
                <a:cs typeface="Arial"/>
              </a:defRPr>
            </a:pPr>
            <a:r>
              <a:rPr sz="3300" b="0">
                <a:solidFill>
                  <a:srgbClr val="171717"/>
                </a:solidFill>
                <a:latin typeface="Arial"/>
                <a:ea typeface="Arial"/>
                <a:cs typeface="Arial"/>
              </a:rPr>
              <a:t>“fix my entire life.”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538D796-2CB1-468C-9726-B704E5FC63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524375"/>
            <a:ext cx="102870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700" b="0">
                <a:solidFill>
                  <a:srgbClr val="171717"/>
                </a:solidFill>
                <a:latin typeface="Arial"/>
                <a:ea typeface="Arial"/>
                <a:cs typeface="Arial"/>
              </a:defRPr>
            </a:defPPr>
            <a:lvl1pPr>
              <a:defRPr sz="2700" b="0">
                <a:solidFill>
                  <a:srgbClr val="171717"/>
                </a:solidFill>
                <a:latin typeface="Arial"/>
                <a:ea typeface="Arial"/>
                <a:cs typeface="Arial"/>
              </a:defRPr>
            </a:lvl1pPr>
            <a:lvl2pPr>
              <a:defRPr sz="2700" b="0">
                <a:solidFill>
                  <a:srgbClr val="171717"/>
                </a:solidFill>
                <a:latin typeface="Arial"/>
                <a:ea typeface="Arial"/>
                <a:cs typeface="Arial"/>
              </a:defRPr>
            </a:lvl2pPr>
            <a:lvl3pPr>
              <a:defRPr sz="2700" b="0">
                <a:solidFill>
                  <a:srgbClr val="171717"/>
                </a:solidFill>
                <a:latin typeface="Arial"/>
                <a:ea typeface="Arial"/>
                <a:cs typeface="Arial"/>
              </a:defRPr>
            </a:lvl3pPr>
            <a:lvl4pPr>
              <a:defRPr sz="2700" b="0">
                <a:solidFill>
                  <a:srgbClr val="171717"/>
                </a:solidFill>
                <a:latin typeface="Arial"/>
                <a:ea typeface="Arial"/>
                <a:cs typeface="Arial"/>
              </a:defRPr>
            </a:lvl4pPr>
            <a:lvl5pPr>
              <a:defRPr sz="2700" b="0">
                <a:solidFill>
                  <a:srgbClr val="171717"/>
                </a:solidFill>
                <a:latin typeface="Arial"/>
                <a:ea typeface="Arial"/>
                <a:cs typeface="Arial"/>
              </a:defRPr>
            </a:lvl5pPr>
            <a:lvl6pPr>
              <a:defRPr sz="2700" b="0">
                <a:solidFill>
                  <a:srgbClr val="171717"/>
                </a:solidFill>
                <a:latin typeface="Arial"/>
                <a:ea typeface="Arial"/>
                <a:cs typeface="Arial"/>
              </a:defRPr>
            </a:lvl6pPr>
            <a:lvl7pPr>
              <a:defRPr sz="2700" b="0">
                <a:solidFill>
                  <a:srgbClr val="171717"/>
                </a:solidFill>
                <a:latin typeface="Arial"/>
                <a:ea typeface="Arial"/>
                <a:cs typeface="Arial"/>
              </a:defRPr>
            </a:lvl7pPr>
            <a:lvl8pPr>
              <a:defRPr sz="2700" b="0">
                <a:solidFill>
                  <a:srgbClr val="171717"/>
                </a:solidFill>
                <a:latin typeface="Arial"/>
                <a:ea typeface="Arial"/>
                <a:cs typeface="Arial"/>
              </a:defRPr>
            </a:lvl8pPr>
            <a:lvl9pPr>
              <a:defRPr sz="2700" b="0">
                <a:solidFill>
                  <a:srgbClr val="17171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700" b="0">
                <a:solidFill>
                  <a:srgbClr val="171717"/>
                </a:solidFill>
                <a:latin typeface="Arial"/>
                <a:ea typeface="Arial"/>
                <a:cs typeface="Arial"/>
              </a:defRPr>
            </a:pPr>
            <a:r>
              <a:rPr sz="2700" b="0">
                <a:solidFill>
                  <a:srgbClr val="171717"/>
                </a:solidFill>
                <a:latin typeface="Arial"/>
                <a:ea typeface="Arial"/>
                <a:cs typeface="Arial"/>
              </a:rPr>
              <a:t>Choose your break time. Put the phone</a:t>
            </a:r>
          </a:p>
          <a:p xmlns:a="http://schemas.openxmlformats.org/drawingml/2006/main">
            <a:pPr>
              <a:defRPr sz="2700" b="0">
                <a:solidFill>
                  <a:srgbClr val="171717"/>
                </a:solidFill>
                <a:latin typeface="Arial"/>
                <a:ea typeface="Arial"/>
                <a:cs typeface="Arial"/>
              </a:defRPr>
            </a:pPr>
            <a:r>
              <a:rPr sz="2700" b="0">
                <a:solidFill>
                  <a:srgbClr val="171717"/>
                </a:solidFill>
                <a:latin typeface="Arial"/>
                <a:ea typeface="Arial"/>
                <a:cs typeface="Arial"/>
              </a:rPr>
              <a:t>out of reach if you can.</a:t>
            </a:r>
          </a:p>
        </p:txBody>
      </p:sp>
    </p:spTree>
    <p:extLst>
      <p:ext uri="{BB962C8B-B14F-4D97-AF65-F5344CB8AC3E}">
        <p14:creationId xmlns:p14="http://schemas.microsoft.com/office/powerpoint/2010/main" val="51703400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87F46AA-7B6C-4EE7-9388-D972ED418C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66750"/>
            <a:ext cx="1047750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4650" b="1">
                <a:solidFill>
                  <a:srgbClr val="171717"/>
                </a:solidFill>
                <a:latin typeface="Arial"/>
                <a:ea typeface="Arial"/>
                <a:cs typeface="Arial"/>
              </a:defRPr>
            </a:defPPr>
            <a:lvl1pPr>
              <a:defRPr sz="4650" b="1">
                <a:solidFill>
                  <a:srgbClr val="171717"/>
                </a:solidFill>
                <a:latin typeface="Arial"/>
                <a:ea typeface="Arial"/>
                <a:cs typeface="Arial"/>
              </a:defRPr>
            </a:lvl1pPr>
            <a:lvl2pPr>
              <a:defRPr sz="4650" b="1">
                <a:solidFill>
                  <a:srgbClr val="171717"/>
                </a:solidFill>
                <a:latin typeface="Arial"/>
                <a:ea typeface="Arial"/>
                <a:cs typeface="Arial"/>
              </a:defRPr>
            </a:lvl2pPr>
            <a:lvl3pPr>
              <a:defRPr sz="4650" b="1">
                <a:solidFill>
                  <a:srgbClr val="171717"/>
                </a:solidFill>
                <a:latin typeface="Arial"/>
                <a:ea typeface="Arial"/>
                <a:cs typeface="Arial"/>
              </a:defRPr>
            </a:lvl3pPr>
            <a:lvl4pPr>
              <a:defRPr sz="4650" b="1">
                <a:solidFill>
                  <a:srgbClr val="171717"/>
                </a:solidFill>
                <a:latin typeface="Arial"/>
                <a:ea typeface="Arial"/>
                <a:cs typeface="Arial"/>
              </a:defRPr>
            </a:lvl4pPr>
            <a:lvl5pPr>
              <a:defRPr sz="4650" b="1">
                <a:solidFill>
                  <a:srgbClr val="171717"/>
                </a:solidFill>
                <a:latin typeface="Arial"/>
                <a:ea typeface="Arial"/>
                <a:cs typeface="Arial"/>
              </a:defRPr>
            </a:lvl5pPr>
            <a:lvl6pPr>
              <a:defRPr sz="4650" b="1">
                <a:solidFill>
                  <a:srgbClr val="171717"/>
                </a:solidFill>
                <a:latin typeface="Arial"/>
                <a:ea typeface="Arial"/>
                <a:cs typeface="Arial"/>
              </a:defRPr>
            </a:lvl6pPr>
            <a:lvl7pPr>
              <a:defRPr sz="4650" b="1">
                <a:solidFill>
                  <a:srgbClr val="171717"/>
                </a:solidFill>
                <a:latin typeface="Arial"/>
                <a:ea typeface="Arial"/>
                <a:cs typeface="Arial"/>
              </a:defRPr>
            </a:lvl7pPr>
            <a:lvl8pPr>
              <a:defRPr sz="4650" b="1">
                <a:solidFill>
                  <a:srgbClr val="171717"/>
                </a:solidFill>
                <a:latin typeface="Arial"/>
                <a:ea typeface="Arial"/>
                <a:cs typeface="Arial"/>
              </a:defRPr>
            </a:lvl8pPr>
            <a:lvl9pPr>
              <a:defRPr sz="4650" b="1">
                <a:solidFill>
                  <a:srgbClr val="17171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4650" b="1">
                <a:solidFill>
                  <a:srgbClr val="171717"/>
                </a:solidFill>
                <a:latin typeface="Arial"/>
                <a:ea typeface="Arial"/>
                <a:cs typeface="Arial"/>
              </a:defRPr>
            </a:pPr>
            <a:r>
              <a:rPr sz="4650" b="1">
                <a:solidFill>
                  <a:srgbClr val="171717"/>
                </a:solidFill>
                <a:latin typeface="Arial"/>
                <a:ea typeface="Arial"/>
                <a:cs typeface="Arial"/>
              </a:rPr>
              <a:t>Swing setup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28434FF-1594-473C-B2B0-AAF2781885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809750"/>
            <a:ext cx="104775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000" b="1">
                <a:solidFill>
                  <a:srgbClr val="6C38E0"/>
                </a:solidFill>
                <a:latin typeface="Arial"/>
                <a:ea typeface="Arial"/>
                <a:cs typeface="Arial"/>
              </a:defRPr>
            </a:defPPr>
            <a:lvl1pPr>
              <a:defRPr sz="3000" b="1">
                <a:solidFill>
                  <a:srgbClr val="6C38E0"/>
                </a:solidFill>
                <a:latin typeface="Arial"/>
                <a:ea typeface="Arial"/>
                <a:cs typeface="Arial"/>
              </a:defRPr>
            </a:lvl1pPr>
            <a:lvl2pPr>
              <a:defRPr sz="3000" b="1">
                <a:solidFill>
                  <a:srgbClr val="6C38E0"/>
                </a:solidFill>
                <a:latin typeface="Arial"/>
                <a:ea typeface="Arial"/>
                <a:cs typeface="Arial"/>
              </a:defRPr>
            </a:lvl2pPr>
            <a:lvl3pPr>
              <a:defRPr sz="3000" b="1">
                <a:solidFill>
                  <a:srgbClr val="6C38E0"/>
                </a:solidFill>
                <a:latin typeface="Arial"/>
                <a:ea typeface="Arial"/>
                <a:cs typeface="Arial"/>
              </a:defRPr>
            </a:lvl3pPr>
            <a:lvl4pPr>
              <a:defRPr sz="3000" b="1">
                <a:solidFill>
                  <a:srgbClr val="6C38E0"/>
                </a:solidFill>
                <a:latin typeface="Arial"/>
                <a:ea typeface="Arial"/>
                <a:cs typeface="Arial"/>
              </a:defRPr>
            </a:lvl4pPr>
            <a:lvl5pPr>
              <a:defRPr sz="3000" b="1">
                <a:solidFill>
                  <a:srgbClr val="6C38E0"/>
                </a:solidFill>
                <a:latin typeface="Arial"/>
                <a:ea typeface="Arial"/>
                <a:cs typeface="Arial"/>
              </a:defRPr>
            </a:lvl5pPr>
            <a:lvl6pPr>
              <a:defRPr sz="3000" b="1">
                <a:solidFill>
                  <a:srgbClr val="6C38E0"/>
                </a:solidFill>
                <a:latin typeface="Arial"/>
                <a:ea typeface="Arial"/>
                <a:cs typeface="Arial"/>
              </a:defRPr>
            </a:lvl6pPr>
            <a:lvl7pPr>
              <a:defRPr sz="3000" b="1">
                <a:solidFill>
                  <a:srgbClr val="6C38E0"/>
                </a:solidFill>
                <a:latin typeface="Arial"/>
                <a:ea typeface="Arial"/>
                <a:cs typeface="Arial"/>
              </a:defRPr>
            </a:lvl7pPr>
            <a:lvl8pPr>
              <a:defRPr sz="3000" b="1">
                <a:solidFill>
                  <a:srgbClr val="6C38E0"/>
                </a:solidFill>
                <a:latin typeface="Arial"/>
                <a:ea typeface="Arial"/>
                <a:cs typeface="Arial"/>
              </a:defRPr>
            </a:lvl8pPr>
            <a:lvl9pPr>
              <a:defRPr sz="3000" b="1">
                <a:solidFill>
                  <a:srgbClr val="6C38E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000" b="1">
                <a:solidFill>
                  <a:srgbClr val="6C38E0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6C38E0"/>
                </a:solidFill>
                <a:latin typeface="Arial"/>
                <a:ea typeface="Arial"/>
                <a:cs typeface="Arial"/>
              </a:rPr>
              <a:t>iPhone. iOS 18 or later.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CE51884-DE56-4F21-B7FE-50132173C4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714625"/>
            <a:ext cx="10477500" cy="2667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625" b="0">
                <a:solidFill>
                  <a:srgbClr val="171717"/>
                </a:solidFill>
                <a:latin typeface="Arial"/>
                <a:ea typeface="Arial"/>
                <a:cs typeface="Arial"/>
              </a:defRPr>
            </a:defPPr>
            <a:lvl1pPr>
              <a:defRPr sz="2625" b="0">
                <a:solidFill>
                  <a:srgbClr val="171717"/>
                </a:solidFill>
                <a:latin typeface="Arial"/>
                <a:ea typeface="Arial"/>
                <a:cs typeface="Arial"/>
              </a:defRPr>
            </a:lvl1pPr>
            <a:lvl2pPr>
              <a:defRPr sz="2625" b="0">
                <a:solidFill>
                  <a:srgbClr val="171717"/>
                </a:solidFill>
                <a:latin typeface="Arial"/>
                <a:ea typeface="Arial"/>
                <a:cs typeface="Arial"/>
              </a:defRPr>
            </a:lvl2pPr>
            <a:lvl3pPr>
              <a:defRPr sz="2625" b="0">
                <a:solidFill>
                  <a:srgbClr val="171717"/>
                </a:solidFill>
                <a:latin typeface="Arial"/>
                <a:ea typeface="Arial"/>
                <a:cs typeface="Arial"/>
              </a:defRPr>
            </a:lvl3pPr>
            <a:lvl4pPr>
              <a:defRPr sz="2625" b="0">
                <a:solidFill>
                  <a:srgbClr val="171717"/>
                </a:solidFill>
                <a:latin typeface="Arial"/>
                <a:ea typeface="Arial"/>
                <a:cs typeface="Arial"/>
              </a:defRPr>
            </a:lvl4pPr>
            <a:lvl5pPr>
              <a:defRPr sz="2625" b="0">
                <a:solidFill>
                  <a:srgbClr val="171717"/>
                </a:solidFill>
                <a:latin typeface="Arial"/>
                <a:ea typeface="Arial"/>
                <a:cs typeface="Arial"/>
              </a:defRPr>
            </a:lvl5pPr>
            <a:lvl6pPr>
              <a:defRPr sz="2625" b="0">
                <a:solidFill>
                  <a:srgbClr val="171717"/>
                </a:solidFill>
                <a:latin typeface="Arial"/>
                <a:ea typeface="Arial"/>
                <a:cs typeface="Arial"/>
              </a:defRPr>
            </a:lvl6pPr>
            <a:lvl7pPr>
              <a:defRPr sz="2625" b="0">
                <a:solidFill>
                  <a:srgbClr val="171717"/>
                </a:solidFill>
                <a:latin typeface="Arial"/>
                <a:ea typeface="Arial"/>
                <a:cs typeface="Arial"/>
              </a:defRPr>
            </a:lvl7pPr>
            <a:lvl8pPr>
              <a:defRPr sz="2625" b="0">
                <a:solidFill>
                  <a:srgbClr val="171717"/>
                </a:solidFill>
                <a:latin typeface="Arial"/>
                <a:ea typeface="Arial"/>
                <a:cs typeface="Arial"/>
              </a:defRPr>
            </a:lvl8pPr>
            <a:lvl9pPr>
              <a:defRPr sz="2625" b="0">
                <a:solidFill>
                  <a:srgbClr val="17171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625" b="0">
                <a:solidFill>
                  <a:srgbClr val="171717"/>
                </a:solidFill>
                <a:latin typeface="Arial"/>
                <a:ea typeface="Arial"/>
                <a:cs typeface="Arial"/>
              </a:defRPr>
            </a:pPr>
            <a:r>
              <a:rPr sz="2625" b="0">
                <a:solidFill>
                  <a:srgbClr val="171717"/>
                </a:solidFill>
                <a:latin typeface="Arial"/>
                <a:ea typeface="Arial"/>
                <a:cs typeface="Arial"/>
              </a:rPr>
              <a:t>1. Allow Apple’s Screen Time permission.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625" b="0">
                <a:solidFill>
                  <a:srgbClr val="171717"/>
                </a:solidFill>
                <a:latin typeface="Arial"/>
                <a:ea typeface="Arial"/>
                <a:cs typeface="Arial"/>
              </a:defRPr>
            </a:pPr>
            <a:r>
              <a:rPr sz="2625" b="0">
                <a:solidFill>
                  <a:srgbClr val="171717"/>
                </a:solidFill>
                <a:latin typeface="Arial"/>
                <a:ea typeface="Arial"/>
                <a:cs typeface="Arial"/>
              </a:rPr>
              <a:t>2. Pick your distracting apps in Rotblock.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625" b="0">
                <a:solidFill>
                  <a:srgbClr val="171717"/>
                </a:solidFill>
                <a:latin typeface="Arial"/>
                <a:ea typeface="Arial"/>
                <a:cs typeface="Arial"/>
              </a:defRPr>
            </a:pPr>
            <a:r>
              <a:rPr sz="2625" b="0">
                <a:solidFill>
                  <a:srgbClr val="171717"/>
                </a:solidFill>
                <a:latin typeface="Arial"/>
                <a:ea typeface="Arial"/>
                <a:cs typeface="Arial"/>
              </a:rPr>
              <a:t>3. Finish setup.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FCAD02E-BF0A-40D9-9FD6-77B4C3FD38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905500"/>
            <a:ext cx="104775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950" b="0">
                <a:solidFill>
                  <a:srgbClr val="171717"/>
                </a:solidFill>
                <a:latin typeface="Arial"/>
                <a:ea typeface="Arial"/>
                <a:cs typeface="Arial"/>
              </a:defRPr>
            </a:defPPr>
            <a:lvl1pPr>
              <a:defRPr sz="1950" b="0">
                <a:solidFill>
                  <a:srgbClr val="171717"/>
                </a:solidFill>
                <a:latin typeface="Arial"/>
                <a:ea typeface="Arial"/>
                <a:cs typeface="Arial"/>
              </a:defRPr>
            </a:lvl1pPr>
            <a:lvl2pPr>
              <a:defRPr sz="1950" b="0">
                <a:solidFill>
                  <a:srgbClr val="171717"/>
                </a:solidFill>
                <a:latin typeface="Arial"/>
                <a:ea typeface="Arial"/>
                <a:cs typeface="Arial"/>
              </a:defRPr>
            </a:lvl2pPr>
            <a:lvl3pPr>
              <a:defRPr sz="1950" b="0">
                <a:solidFill>
                  <a:srgbClr val="171717"/>
                </a:solidFill>
                <a:latin typeface="Arial"/>
                <a:ea typeface="Arial"/>
                <a:cs typeface="Arial"/>
              </a:defRPr>
            </a:lvl3pPr>
            <a:lvl4pPr>
              <a:defRPr sz="1950" b="0">
                <a:solidFill>
                  <a:srgbClr val="171717"/>
                </a:solidFill>
                <a:latin typeface="Arial"/>
                <a:ea typeface="Arial"/>
                <a:cs typeface="Arial"/>
              </a:defRPr>
            </a:lvl4pPr>
            <a:lvl5pPr>
              <a:defRPr sz="1950" b="0">
                <a:solidFill>
                  <a:srgbClr val="171717"/>
                </a:solidFill>
                <a:latin typeface="Arial"/>
                <a:ea typeface="Arial"/>
                <a:cs typeface="Arial"/>
              </a:defRPr>
            </a:lvl5pPr>
            <a:lvl6pPr>
              <a:defRPr sz="1950" b="0">
                <a:solidFill>
                  <a:srgbClr val="171717"/>
                </a:solidFill>
                <a:latin typeface="Arial"/>
                <a:ea typeface="Arial"/>
                <a:cs typeface="Arial"/>
              </a:defRPr>
            </a:lvl6pPr>
            <a:lvl7pPr>
              <a:defRPr sz="1950" b="0">
                <a:solidFill>
                  <a:srgbClr val="171717"/>
                </a:solidFill>
                <a:latin typeface="Arial"/>
                <a:ea typeface="Arial"/>
                <a:cs typeface="Arial"/>
              </a:defRPr>
            </a:lvl7pPr>
            <a:lvl8pPr>
              <a:defRPr sz="1950" b="0">
                <a:solidFill>
                  <a:srgbClr val="171717"/>
                </a:solidFill>
                <a:latin typeface="Arial"/>
                <a:ea typeface="Arial"/>
                <a:cs typeface="Arial"/>
              </a:defRPr>
            </a:lvl8pPr>
            <a:lvl9pPr>
              <a:defRPr sz="1950" b="0">
                <a:solidFill>
                  <a:srgbClr val="17171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950" b="0">
                <a:solidFill>
                  <a:srgbClr val="171717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171717"/>
                </a:solidFill>
                <a:latin typeface="Arial"/>
                <a:ea typeface="Arial"/>
                <a:cs typeface="Arial"/>
              </a:rPr>
              <a:t>swing.so/how-it-works/</a:t>
            </a:r>
          </a:p>
        </p:txBody>
      </p:sp>
    </p:spTree>
    <p:extLst>
      <p:ext uri="{BB962C8B-B14F-4D97-AF65-F5344CB8AC3E}">
        <p14:creationId xmlns:p14="http://schemas.microsoft.com/office/powerpoint/2010/main" val="563872761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F2116F6-CFE1-4F55-B226-FE38FFF1EA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62000"/>
            <a:ext cx="72390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4650" b="1">
                <a:solidFill>
                  <a:srgbClr val="171717"/>
                </a:solidFill>
                <a:latin typeface="Arial"/>
                <a:ea typeface="Arial"/>
                <a:cs typeface="Arial"/>
              </a:defRPr>
            </a:defPPr>
            <a:lvl1pPr>
              <a:defRPr sz="4650" b="1">
                <a:solidFill>
                  <a:srgbClr val="171717"/>
                </a:solidFill>
                <a:latin typeface="Arial"/>
                <a:ea typeface="Arial"/>
                <a:cs typeface="Arial"/>
              </a:defRPr>
            </a:lvl1pPr>
            <a:lvl2pPr>
              <a:defRPr sz="4650" b="1">
                <a:solidFill>
                  <a:srgbClr val="171717"/>
                </a:solidFill>
                <a:latin typeface="Arial"/>
                <a:ea typeface="Arial"/>
                <a:cs typeface="Arial"/>
              </a:defRPr>
            </a:lvl2pPr>
            <a:lvl3pPr>
              <a:defRPr sz="4650" b="1">
                <a:solidFill>
                  <a:srgbClr val="171717"/>
                </a:solidFill>
                <a:latin typeface="Arial"/>
                <a:ea typeface="Arial"/>
                <a:cs typeface="Arial"/>
              </a:defRPr>
            </a:lvl3pPr>
            <a:lvl4pPr>
              <a:defRPr sz="4650" b="1">
                <a:solidFill>
                  <a:srgbClr val="171717"/>
                </a:solidFill>
                <a:latin typeface="Arial"/>
                <a:ea typeface="Arial"/>
                <a:cs typeface="Arial"/>
              </a:defRPr>
            </a:lvl4pPr>
            <a:lvl5pPr>
              <a:defRPr sz="4650" b="1">
                <a:solidFill>
                  <a:srgbClr val="171717"/>
                </a:solidFill>
                <a:latin typeface="Arial"/>
                <a:ea typeface="Arial"/>
                <a:cs typeface="Arial"/>
              </a:defRPr>
            </a:lvl5pPr>
            <a:lvl6pPr>
              <a:defRPr sz="4650" b="1">
                <a:solidFill>
                  <a:srgbClr val="171717"/>
                </a:solidFill>
                <a:latin typeface="Arial"/>
                <a:ea typeface="Arial"/>
                <a:cs typeface="Arial"/>
              </a:defRPr>
            </a:lvl6pPr>
            <a:lvl7pPr>
              <a:defRPr sz="4650" b="1">
                <a:solidFill>
                  <a:srgbClr val="171717"/>
                </a:solidFill>
                <a:latin typeface="Arial"/>
                <a:ea typeface="Arial"/>
                <a:cs typeface="Arial"/>
              </a:defRPr>
            </a:lvl7pPr>
            <a:lvl8pPr>
              <a:defRPr sz="4650" b="1">
                <a:solidFill>
                  <a:srgbClr val="171717"/>
                </a:solidFill>
                <a:latin typeface="Arial"/>
                <a:ea typeface="Arial"/>
                <a:cs typeface="Arial"/>
              </a:defRPr>
            </a:lvl8pPr>
            <a:lvl9pPr>
              <a:defRPr sz="4650" b="1">
                <a:solidFill>
                  <a:srgbClr val="17171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4650" b="1">
                <a:solidFill>
                  <a:srgbClr val="171717"/>
                </a:solidFill>
                <a:latin typeface="Arial"/>
                <a:ea typeface="Arial"/>
                <a:cs typeface="Arial"/>
              </a:defRPr>
            </a:pPr>
            <a:r>
              <a:rPr sz="4650" b="1">
                <a:solidFill>
                  <a:srgbClr val="171717"/>
                </a:solidFill>
                <a:latin typeface="Arial"/>
                <a:ea typeface="Arial"/>
                <a:cs typeface="Arial"/>
              </a:rPr>
              <a:t>The interruption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45AD054-DDBC-4E89-AF18-142137BD9A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324100"/>
            <a:ext cx="695325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850" b="0">
                <a:solidFill>
                  <a:srgbClr val="171717"/>
                </a:solidFill>
                <a:latin typeface="Arial"/>
                <a:ea typeface="Arial"/>
                <a:cs typeface="Arial"/>
              </a:defRPr>
            </a:defPPr>
            <a:lvl1pPr>
              <a:defRPr sz="2850" b="0">
                <a:solidFill>
                  <a:srgbClr val="171717"/>
                </a:solidFill>
                <a:latin typeface="Arial"/>
                <a:ea typeface="Arial"/>
                <a:cs typeface="Arial"/>
              </a:defRPr>
            </a:lvl1pPr>
            <a:lvl2pPr>
              <a:defRPr sz="2850" b="0">
                <a:solidFill>
                  <a:srgbClr val="171717"/>
                </a:solidFill>
                <a:latin typeface="Arial"/>
                <a:ea typeface="Arial"/>
                <a:cs typeface="Arial"/>
              </a:defRPr>
            </a:lvl2pPr>
            <a:lvl3pPr>
              <a:defRPr sz="2850" b="0">
                <a:solidFill>
                  <a:srgbClr val="171717"/>
                </a:solidFill>
                <a:latin typeface="Arial"/>
                <a:ea typeface="Arial"/>
                <a:cs typeface="Arial"/>
              </a:defRPr>
            </a:lvl3pPr>
            <a:lvl4pPr>
              <a:defRPr sz="2850" b="0">
                <a:solidFill>
                  <a:srgbClr val="171717"/>
                </a:solidFill>
                <a:latin typeface="Arial"/>
                <a:ea typeface="Arial"/>
                <a:cs typeface="Arial"/>
              </a:defRPr>
            </a:lvl4pPr>
            <a:lvl5pPr>
              <a:defRPr sz="2850" b="0">
                <a:solidFill>
                  <a:srgbClr val="171717"/>
                </a:solidFill>
                <a:latin typeface="Arial"/>
                <a:ea typeface="Arial"/>
                <a:cs typeface="Arial"/>
              </a:defRPr>
            </a:lvl5pPr>
            <a:lvl6pPr>
              <a:defRPr sz="2850" b="0">
                <a:solidFill>
                  <a:srgbClr val="171717"/>
                </a:solidFill>
                <a:latin typeface="Arial"/>
                <a:ea typeface="Arial"/>
                <a:cs typeface="Arial"/>
              </a:defRPr>
            </a:lvl6pPr>
            <a:lvl7pPr>
              <a:defRPr sz="2850" b="0">
                <a:solidFill>
                  <a:srgbClr val="171717"/>
                </a:solidFill>
                <a:latin typeface="Arial"/>
                <a:ea typeface="Arial"/>
                <a:cs typeface="Arial"/>
              </a:defRPr>
            </a:lvl7pPr>
            <a:lvl8pPr>
              <a:defRPr sz="2850" b="0">
                <a:solidFill>
                  <a:srgbClr val="171717"/>
                </a:solidFill>
                <a:latin typeface="Arial"/>
                <a:ea typeface="Arial"/>
                <a:cs typeface="Arial"/>
              </a:defRPr>
            </a:lvl8pPr>
            <a:lvl9pPr>
              <a:defRPr sz="2850" b="0">
                <a:solidFill>
                  <a:srgbClr val="17171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850" b="0">
                <a:solidFill>
                  <a:srgbClr val="171717"/>
                </a:solidFill>
                <a:latin typeface="Arial"/>
                <a:ea typeface="Arial"/>
                <a:cs typeface="Arial"/>
              </a:defRPr>
            </a:pPr>
            <a:r>
              <a:rPr sz="2850" b="0">
                <a:solidFill>
                  <a:srgbClr val="171717"/>
                </a:solidFill>
                <a:latin typeface="Arial"/>
                <a:ea typeface="Arial"/>
                <a:cs typeface="Arial"/>
              </a:rPr>
              <a:t>Blocking active?</a:t>
            </a:r>
          </a:p>
          <a:p xmlns:a="http://schemas.openxmlformats.org/drawingml/2006/main">
            <a:pPr>
              <a:defRPr sz="2850" b="0">
                <a:solidFill>
                  <a:srgbClr val="171717"/>
                </a:solidFill>
                <a:latin typeface="Arial"/>
                <a:ea typeface="Arial"/>
                <a:cs typeface="Arial"/>
              </a:defRPr>
            </a:pPr>
            <a:r>
              <a:rPr sz="2850" b="0">
                <a:solidFill>
                  <a:srgbClr val="171717"/>
                </a:solidFill>
                <a:latin typeface="Arial"/>
                <a:ea typeface="Arial"/>
                <a:cs typeface="Arial"/>
              </a:rPr>
              <a:t>Try opening a selected app</a:t>
            </a:r>
          </a:p>
          <a:p xmlns:a="http://schemas.openxmlformats.org/drawingml/2006/main">
            <a:pPr>
              <a:defRPr sz="2850" b="0">
                <a:solidFill>
                  <a:srgbClr val="171717"/>
                </a:solidFill>
                <a:latin typeface="Arial"/>
                <a:ea typeface="Arial"/>
                <a:cs typeface="Arial"/>
              </a:defRPr>
            </a:pPr>
            <a:r>
              <a:rPr sz="2850" b="0">
                <a:solidFill>
                  <a:srgbClr val="171717"/>
                </a:solidFill>
                <a:latin typeface="Arial"/>
                <a:ea typeface="Arial"/>
                <a:cs typeface="Arial"/>
              </a:rPr>
              <a:t>outside an unblock window.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5F9A09D-EDC8-4224-8FB6-D0CC08B62E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914900"/>
            <a:ext cx="72390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850" b="1">
                <a:solidFill>
                  <a:srgbClr val="6C38E0"/>
                </a:solidFill>
                <a:latin typeface="Arial"/>
                <a:ea typeface="Arial"/>
                <a:cs typeface="Arial"/>
              </a:defRPr>
            </a:defPPr>
            <a:lvl1pPr>
              <a:defRPr sz="2850" b="1">
                <a:solidFill>
                  <a:srgbClr val="6C38E0"/>
                </a:solidFill>
                <a:latin typeface="Arial"/>
                <a:ea typeface="Arial"/>
                <a:cs typeface="Arial"/>
              </a:defRPr>
            </a:lvl1pPr>
            <a:lvl2pPr>
              <a:defRPr sz="2850" b="1">
                <a:solidFill>
                  <a:srgbClr val="6C38E0"/>
                </a:solidFill>
                <a:latin typeface="Arial"/>
                <a:ea typeface="Arial"/>
                <a:cs typeface="Arial"/>
              </a:defRPr>
            </a:lvl2pPr>
            <a:lvl3pPr>
              <a:defRPr sz="2850" b="1">
                <a:solidFill>
                  <a:srgbClr val="6C38E0"/>
                </a:solidFill>
                <a:latin typeface="Arial"/>
                <a:ea typeface="Arial"/>
                <a:cs typeface="Arial"/>
              </a:defRPr>
            </a:lvl3pPr>
            <a:lvl4pPr>
              <a:defRPr sz="2850" b="1">
                <a:solidFill>
                  <a:srgbClr val="6C38E0"/>
                </a:solidFill>
                <a:latin typeface="Arial"/>
                <a:ea typeface="Arial"/>
                <a:cs typeface="Arial"/>
              </a:defRPr>
            </a:lvl4pPr>
            <a:lvl5pPr>
              <a:defRPr sz="2850" b="1">
                <a:solidFill>
                  <a:srgbClr val="6C38E0"/>
                </a:solidFill>
                <a:latin typeface="Arial"/>
                <a:ea typeface="Arial"/>
                <a:cs typeface="Arial"/>
              </a:defRPr>
            </a:lvl5pPr>
            <a:lvl6pPr>
              <a:defRPr sz="2850" b="1">
                <a:solidFill>
                  <a:srgbClr val="6C38E0"/>
                </a:solidFill>
                <a:latin typeface="Arial"/>
                <a:ea typeface="Arial"/>
                <a:cs typeface="Arial"/>
              </a:defRPr>
            </a:lvl6pPr>
            <a:lvl7pPr>
              <a:defRPr sz="2850" b="1">
                <a:solidFill>
                  <a:srgbClr val="6C38E0"/>
                </a:solidFill>
                <a:latin typeface="Arial"/>
                <a:ea typeface="Arial"/>
                <a:cs typeface="Arial"/>
              </a:defRPr>
            </a:lvl7pPr>
            <a:lvl8pPr>
              <a:defRPr sz="2850" b="1">
                <a:solidFill>
                  <a:srgbClr val="6C38E0"/>
                </a:solidFill>
                <a:latin typeface="Arial"/>
                <a:ea typeface="Arial"/>
                <a:cs typeface="Arial"/>
              </a:defRPr>
            </a:lvl8pPr>
            <a:lvl9pPr>
              <a:defRPr sz="2850" b="1">
                <a:solidFill>
                  <a:srgbClr val="6C38E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850" b="1">
                <a:solidFill>
                  <a:srgbClr val="6C38E0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6C38E0"/>
                </a:solidFill>
                <a:latin typeface="Arial"/>
                <a:ea typeface="Arial"/>
                <a:cs typeface="Arial"/>
              </a:rPr>
              <a:t>Get trolled when you scroll.</a:t>
            </a:r>
          </a:p>
        </p:txBody>
      </p:sp>
      <p:pic>
        <p:nvPic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A193C26-63A6-4A1B-9ABC-0582B70A5B6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b6cba7016b8407f"/>
          <a:stretch xmlns:a="http://schemas.openxmlformats.org/drawingml/2006/main"/>
        </p:blipFill>
        <p:spPr>
          <a:xfrm xmlns:a="http://schemas.openxmlformats.org/drawingml/2006/main">
            <a:off x="8763000" y="625078"/>
            <a:ext cx="2714625" cy="5607844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9507501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E4826EF-39B1-450F-9DA5-18A4EE38BA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62000"/>
            <a:ext cx="72390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4650" b="1">
                <a:solidFill>
                  <a:srgbClr val="171717"/>
                </a:solidFill>
                <a:latin typeface="Arial"/>
                <a:ea typeface="Arial"/>
                <a:cs typeface="Arial"/>
              </a:defRPr>
            </a:defPPr>
            <a:lvl1pPr>
              <a:defRPr sz="4650" b="1">
                <a:solidFill>
                  <a:srgbClr val="171717"/>
                </a:solidFill>
                <a:latin typeface="Arial"/>
                <a:ea typeface="Arial"/>
                <a:cs typeface="Arial"/>
              </a:defRPr>
            </a:lvl1pPr>
            <a:lvl2pPr>
              <a:defRPr sz="4650" b="1">
                <a:solidFill>
                  <a:srgbClr val="171717"/>
                </a:solidFill>
                <a:latin typeface="Arial"/>
                <a:ea typeface="Arial"/>
                <a:cs typeface="Arial"/>
              </a:defRPr>
            </a:lvl2pPr>
            <a:lvl3pPr>
              <a:defRPr sz="4650" b="1">
                <a:solidFill>
                  <a:srgbClr val="171717"/>
                </a:solidFill>
                <a:latin typeface="Arial"/>
                <a:ea typeface="Arial"/>
                <a:cs typeface="Arial"/>
              </a:defRPr>
            </a:lvl3pPr>
            <a:lvl4pPr>
              <a:defRPr sz="4650" b="1">
                <a:solidFill>
                  <a:srgbClr val="171717"/>
                </a:solidFill>
                <a:latin typeface="Arial"/>
                <a:ea typeface="Arial"/>
                <a:cs typeface="Arial"/>
              </a:defRPr>
            </a:lvl4pPr>
            <a:lvl5pPr>
              <a:defRPr sz="4650" b="1">
                <a:solidFill>
                  <a:srgbClr val="171717"/>
                </a:solidFill>
                <a:latin typeface="Arial"/>
                <a:ea typeface="Arial"/>
                <a:cs typeface="Arial"/>
              </a:defRPr>
            </a:lvl5pPr>
            <a:lvl6pPr>
              <a:defRPr sz="4650" b="1">
                <a:solidFill>
                  <a:srgbClr val="171717"/>
                </a:solidFill>
                <a:latin typeface="Arial"/>
                <a:ea typeface="Arial"/>
                <a:cs typeface="Arial"/>
              </a:defRPr>
            </a:lvl6pPr>
            <a:lvl7pPr>
              <a:defRPr sz="4650" b="1">
                <a:solidFill>
                  <a:srgbClr val="171717"/>
                </a:solidFill>
                <a:latin typeface="Arial"/>
                <a:ea typeface="Arial"/>
                <a:cs typeface="Arial"/>
              </a:defRPr>
            </a:lvl7pPr>
            <a:lvl8pPr>
              <a:defRPr sz="4650" b="1">
                <a:solidFill>
                  <a:srgbClr val="171717"/>
                </a:solidFill>
                <a:latin typeface="Arial"/>
                <a:ea typeface="Arial"/>
                <a:cs typeface="Arial"/>
              </a:defRPr>
            </a:lvl8pPr>
            <a:lvl9pPr>
              <a:defRPr sz="4650" b="1">
                <a:solidFill>
                  <a:srgbClr val="17171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4650" b="1">
                <a:solidFill>
                  <a:srgbClr val="171717"/>
                </a:solidFill>
                <a:latin typeface="Arial"/>
                <a:ea typeface="Arial"/>
                <a:cs typeface="Arial"/>
              </a:defRPr>
            </a:pPr>
            <a:r>
              <a:rPr sz="4650" b="1">
                <a:solidFill>
                  <a:srgbClr val="171717"/>
                </a:solidFill>
                <a:latin typeface="Arial"/>
                <a:ea typeface="Arial"/>
                <a:cs typeface="Arial"/>
              </a:rPr>
              <a:t>A quick reply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57946F9-194B-4D08-B80E-E86005183D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247900"/>
            <a:ext cx="7048500" cy="1476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850" b="0">
                <a:solidFill>
                  <a:srgbClr val="171717"/>
                </a:solidFill>
                <a:latin typeface="Arial"/>
                <a:ea typeface="Arial"/>
                <a:cs typeface="Arial"/>
              </a:defRPr>
            </a:defPPr>
            <a:lvl1pPr>
              <a:defRPr sz="2850" b="0">
                <a:solidFill>
                  <a:srgbClr val="171717"/>
                </a:solidFill>
                <a:latin typeface="Arial"/>
                <a:ea typeface="Arial"/>
                <a:cs typeface="Arial"/>
              </a:defRPr>
            </a:lvl1pPr>
            <a:lvl2pPr>
              <a:defRPr sz="2850" b="0">
                <a:solidFill>
                  <a:srgbClr val="171717"/>
                </a:solidFill>
                <a:latin typeface="Arial"/>
                <a:ea typeface="Arial"/>
                <a:cs typeface="Arial"/>
              </a:defRPr>
            </a:lvl2pPr>
            <a:lvl3pPr>
              <a:defRPr sz="2850" b="0">
                <a:solidFill>
                  <a:srgbClr val="171717"/>
                </a:solidFill>
                <a:latin typeface="Arial"/>
                <a:ea typeface="Arial"/>
                <a:cs typeface="Arial"/>
              </a:defRPr>
            </a:lvl3pPr>
            <a:lvl4pPr>
              <a:defRPr sz="2850" b="0">
                <a:solidFill>
                  <a:srgbClr val="171717"/>
                </a:solidFill>
                <a:latin typeface="Arial"/>
                <a:ea typeface="Arial"/>
                <a:cs typeface="Arial"/>
              </a:defRPr>
            </a:lvl4pPr>
            <a:lvl5pPr>
              <a:defRPr sz="2850" b="0">
                <a:solidFill>
                  <a:srgbClr val="171717"/>
                </a:solidFill>
                <a:latin typeface="Arial"/>
                <a:ea typeface="Arial"/>
                <a:cs typeface="Arial"/>
              </a:defRPr>
            </a:lvl5pPr>
            <a:lvl6pPr>
              <a:defRPr sz="2850" b="0">
                <a:solidFill>
                  <a:srgbClr val="171717"/>
                </a:solidFill>
                <a:latin typeface="Arial"/>
                <a:ea typeface="Arial"/>
                <a:cs typeface="Arial"/>
              </a:defRPr>
            </a:lvl6pPr>
            <a:lvl7pPr>
              <a:defRPr sz="2850" b="0">
                <a:solidFill>
                  <a:srgbClr val="171717"/>
                </a:solidFill>
                <a:latin typeface="Arial"/>
                <a:ea typeface="Arial"/>
                <a:cs typeface="Arial"/>
              </a:defRPr>
            </a:lvl7pPr>
            <a:lvl8pPr>
              <a:defRPr sz="2850" b="0">
                <a:solidFill>
                  <a:srgbClr val="171717"/>
                </a:solidFill>
                <a:latin typeface="Arial"/>
                <a:ea typeface="Arial"/>
                <a:cs typeface="Arial"/>
              </a:defRPr>
            </a:lvl8pPr>
            <a:lvl9pPr>
              <a:defRPr sz="2850" b="0">
                <a:solidFill>
                  <a:srgbClr val="17171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850" b="0">
                <a:solidFill>
                  <a:srgbClr val="171717"/>
                </a:solidFill>
                <a:latin typeface="Arial"/>
                <a:ea typeface="Arial"/>
                <a:cs typeface="Arial"/>
              </a:defRPr>
            </a:pPr>
            <a:r>
              <a:rPr sz="2850" b="0">
                <a:solidFill>
                  <a:srgbClr val="171717"/>
                </a:solidFill>
                <a:latin typeface="Arial"/>
                <a:ea typeface="Arial"/>
                <a:cs typeface="Arial"/>
              </a:rPr>
              <a:t>Open Swing. Choose an</a:t>
            </a:r>
          </a:p>
          <a:p xmlns:a="http://schemas.openxmlformats.org/drawingml/2006/main">
            <a:pPr>
              <a:defRPr sz="2850" b="0">
                <a:solidFill>
                  <a:srgbClr val="171717"/>
                </a:solidFill>
                <a:latin typeface="Arial"/>
                <a:ea typeface="Arial"/>
                <a:cs typeface="Arial"/>
              </a:defRPr>
            </a:pPr>
            <a:r>
              <a:rPr sz="2850" b="0">
                <a:solidFill>
                  <a:srgbClr val="171717"/>
                </a:solidFill>
                <a:latin typeface="Arial"/>
                <a:ea typeface="Arial"/>
                <a:cs typeface="Arial"/>
              </a:rPr>
              <a:t>unblock window. Send the reply.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2FA0097-1A25-476D-B627-54C473BD12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076700"/>
            <a:ext cx="70485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850" b="1">
                <a:solidFill>
                  <a:srgbClr val="6C38E0"/>
                </a:solidFill>
                <a:latin typeface="Arial"/>
                <a:ea typeface="Arial"/>
                <a:cs typeface="Arial"/>
              </a:defRPr>
            </a:defPPr>
            <a:lvl1pPr>
              <a:defRPr sz="2850" b="1">
                <a:solidFill>
                  <a:srgbClr val="6C38E0"/>
                </a:solidFill>
                <a:latin typeface="Arial"/>
                <a:ea typeface="Arial"/>
                <a:cs typeface="Arial"/>
              </a:defRPr>
            </a:lvl1pPr>
            <a:lvl2pPr>
              <a:defRPr sz="2850" b="1">
                <a:solidFill>
                  <a:srgbClr val="6C38E0"/>
                </a:solidFill>
                <a:latin typeface="Arial"/>
                <a:ea typeface="Arial"/>
                <a:cs typeface="Arial"/>
              </a:defRPr>
            </a:lvl2pPr>
            <a:lvl3pPr>
              <a:defRPr sz="2850" b="1">
                <a:solidFill>
                  <a:srgbClr val="6C38E0"/>
                </a:solidFill>
                <a:latin typeface="Arial"/>
                <a:ea typeface="Arial"/>
                <a:cs typeface="Arial"/>
              </a:defRPr>
            </a:lvl3pPr>
            <a:lvl4pPr>
              <a:defRPr sz="2850" b="1">
                <a:solidFill>
                  <a:srgbClr val="6C38E0"/>
                </a:solidFill>
                <a:latin typeface="Arial"/>
                <a:ea typeface="Arial"/>
                <a:cs typeface="Arial"/>
              </a:defRPr>
            </a:lvl4pPr>
            <a:lvl5pPr>
              <a:defRPr sz="2850" b="1">
                <a:solidFill>
                  <a:srgbClr val="6C38E0"/>
                </a:solidFill>
                <a:latin typeface="Arial"/>
                <a:ea typeface="Arial"/>
                <a:cs typeface="Arial"/>
              </a:defRPr>
            </a:lvl5pPr>
            <a:lvl6pPr>
              <a:defRPr sz="2850" b="1">
                <a:solidFill>
                  <a:srgbClr val="6C38E0"/>
                </a:solidFill>
                <a:latin typeface="Arial"/>
                <a:ea typeface="Arial"/>
                <a:cs typeface="Arial"/>
              </a:defRPr>
            </a:lvl6pPr>
            <a:lvl7pPr>
              <a:defRPr sz="2850" b="1">
                <a:solidFill>
                  <a:srgbClr val="6C38E0"/>
                </a:solidFill>
                <a:latin typeface="Arial"/>
                <a:ea typeface="Arial"/>
                <a:cs typeface="Arial"/>
              </a:defRPr>
            </a:lvl7pPr>
            <a:lvl8pPr>
              <a:defRPr sz="2850" b="1">
                <a:solidFill>
                  <a:srgbClr val="6C38E0"/>
                </a:solidFill>
                <a:latin typeface="Arial"/>
                <a:ea typeface="Arial"/>
                <a:cs typeface="Arial"/>
              </a:defRPr>
            </a:lvl8pPr>
            <a:lvl9pPr>
              <a:defRPr sz="2850" b="1">
                <a:solidFill>
                  <a:srgbClr val="6C38E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850" b="1">
                <a:solidFill>
                  <a:srgbClr val="6C38E0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6C38E0"/>
                </a:solidFill>
                <a:latin typeface="Arial"/>
                <a:ea typeface="Arial"/>
                <a:cs typeface="Arial"/>
              </a:rPr>
              <a:t>Your group chat does not need</a:t>
            </a:r>
          </a:p>
          <a:p xmlns:a="http://schemas.openxmlformats.org/drawingml/2006/main">
            <a:pPr>
              <a:defRPr sz="2850" b="1">
                <a:solidFill>
                  <a:srgbClr val="6C38E0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6C38E0"/>
                </a:solidFill>
                <a:latin typeface="Arial"/>
                <a:ea typeface="Arial"/>
                <a:cs typeface="Arial"/>
              </a:rPr>
              <a:t>a 47-Reel sequel.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8A368AD-B77E-46C9-B99F-1F1A17A5B4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695950"/>
            <a:ext cx="7286625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00" b="0">
                <a:solidFill>
                  <a:srgbClr val="171717"/>
                </a:solidFill>
                <a:latin typeface="Arial"/>
                <a:ea typeface="Arial"/>
                <a:cs typeface="Arial"/>
              </a:defRPr>
            </a:defPPr>
            <a:lvl1pPr>
              <a:defRPr sz="1800" b="0">
                <a:solidFill>
                  <a:srgbClr val="171717"/>
                </a:solidFill>
                <a:latin typeface="Arial"/>
                <a:ea typeface="Arial"/>
                <a:cs typeface="Arial"/>
              </a:defRPr>
            </a:lvl1pPr>
            <a:lvl2pPr>
              <a:defRPr sz="1800" b="0">
                <a:solidFill>
                  <a:srgbClr val="171717"/>
                </a:solidFill>
                <a:latin typeface="Arial"/>
                <a:ea typeface="Arial"/>
                <a:cs typeface="Arial"/>
              </a:defRPr>
            </a:lvl2pPr>
            <a:lvl3pPr>
              <a:defRPr sz="1800" b="0">
                <a:solidFill>
                  <a:srgbClr val="171717"/>
                </a:solidFill>
                <a:latin typeface="Arial"/>
                <a:ea typeface="Arial"/>
                <a:cs typeface="Arial"/>
              </a:defRPr>
            </a:lvl3pPr>
            <a:lvl4pPr>
              <a:defRPr sz="1800" b="0">
                <a:solidFill>
                  <a:srgbClr val="171717"/>
                </a:solidFill>
                <a:latin typeface="Arial"/>
                <a:ea typeface="Arial"/>
                <a:cs typeface="Arial"/>
              </a:defRPr>
            </a:lvl4pPr>
            <a:lvl5pPr>
              <a:defRPr sz="1800" b="0">
                <a:solidFill>
                  <a:srgbClr val="171717"/>
                </a:solidFill>
                <a:latin typeface="Arial"/>
                <a:ea typeface="Arial"/>
                <a:cs typeface="Arial"/>
              </a:defRPr>
            </a:lvl5pPr>
            <a:lvl6pPr>
              <a:defRPr sz="1800" b="0">
                <a:solidFill>
                  <a:srgbClr val="171717"/>
                </a:solidFill>
                <a:latin typeface="Arial"/>
                <a:ea typeface="Arial"/>
                <a:cs typeface="Arial"/>
              </a:defRPr>
            </a:lvl6pPr>
            <a:lvl7pPr>
              <a:defRPr sz="1800" b="0">
                <a:solidFill>
                  <a:srgbClr val="171717"/>
                </a:solidFill>
                <a:latin typeface="Arial"/>
                <a:ea typeface="Arial"/>
                <a:cs typeface="Arial"/>
              </a:defRPr>
            </a:lvl7pPr>
            <a:lvl8pPr>
              <a:defRPr sz="1800" b="0">
                <a:solidFill>
                  <a:srgbClr val="171717"/>
                </a:solidFill>
                <a:latin typeface="Arial"/>
                <a:ea typeface="Arial"/>
                <a:cs typeface="Arial"/>
              </a:defRPr>
            </a:lvl8pPr>
            <a:lvl9pPr>
              <a:defRPr sz="1800" b="0">
                <a:solidFill>
                  <a:srgbClr val="17171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800" b="0">
                <a:solidFill>
                  <a:srgbClr val="171717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171717"/>
                </a:solidFill>
                <a:latin typeface="Arial"/>
                <a:ea typeface="Arial"/>
                <a:cs typeface="Arial"/>
              </a:rPr>
              <a:t>Swing blocks the whole app. You can unblock.</a:t>
            </a:r>
          </a:p>
          <a:p xmlns:a="http://schemas.openxmlformats.org/drawingml/2006/main">
            <a:pPr>
              <a:defRPr sz="1800" b="0">
                <a:solidFill>
                  <a:srgbClr val="171717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171717"/>
                </a:solidFill>
                <a:latin typeface="Arial"/>
                <a:ea typeface="Arial"/>
                <a:cs typeface="Arial"/>
              </a:rPr>
              <a:t>It cannot keep DMs open while blocking Reels.</a:t>
            </a:r>
          </a:p>
        </p:txBody>
      </p:sp>
      <p:pic>
        <p:nvPic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0F7E151-40C6-4ED7-ADFB-22894E26F90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9ea0cec698645d2"/>
          <a:stretch xmlns:a="http://schemas.openxmlformats.org/drawingml/2006/main"/>
        </p:blipFill>
        <p:spPr>
          <a:xfrm xmlns:a="http://schemas.openxmlformats.org/drawingml/2006/main">
            <a:off x="8763000" y="630848"/>
            <a:ext cx="2714625" cy="5596304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809724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A26E803-DCB1-4CB1-9DC2-F700BB412A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66750"/>
            <a:ext cx="1047750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4650" b="1">
                <a:solidFill>
                  <a:srgbClr val="171717"/>
                </a:solidFill>
                <a:latin typeface="Arial"/>
                <a:ea typeface="Arial"/>
                <a:cs typeface="Arial"/>
              </a:defRPr>
            </a:defPPr>
            <a:lvl1pPr>
              <a:defRPr sz="4650" b="1">
                <a:solidFill>
                  <a:srgbClr val="171717"/>
                </a:solidFill>
                <a:latin typeface="Arial"/>
                <a:ea typeface="Arial"/>
                <a:cs typeface="Arial"/>
              </a:defRPr>
            </a:lvl1pPr>
            <a:lvl2pPr>
              <a:defRPr sz="4650" b="1">
                <a:solidFill>
                  <a:srgbClr val="171717"/>
                </a:solidFill>
                <a:latin typeface="Arial"/>
                <a:ea typeface="Arial"/>
                <a:cs typeface="Arial"/>
              </a:defRPr>
            </a:lvl2pPr>
            <a:lvl3pPr>
              <a:defRPr sz="4650" b="1">
                <a:solidFill>
                  <a:srgbClr val="171717"/>
                </a:solidFill>
                <a:latin typeface="Arial"/>
                <a:ea typeface="Arial"/>
                <a:cs typeface="Arial"/>
              </a:defRPr>
            </a:lvl3pPr>
            <a:lvl4pPr>
              <a:defRPr sz="4650" b="1">
                <a:solidFill>
                  <a:srgbClr val="171717"/>
                </a:solidFill>
                <a:latin typeface="Arial"/>
                <a:ea typeface="Arial"/>
                <a:cs typeface="Arial"/>
              </a:defRPr>
            </a:lvl4pPr>
            <a:lvl5pPr>
              <a:defRPr sz="4650" b="1">
                <a:solidFill>
                  <a:srgbClr val="171717"/>
                </a:solidFill>
                <a:latin typeface="Arial"/>
                <a:ea typeface="Arial"/>
                <a:cs typeface="Arial"/>
              </a:defRPr>
            </a:lvl5pPr>
            <a:lvl6pPr>
              <a:defRPr sz="4650" b="1">
                <a:solidFill>
                  <a:srgbClr val="171717"/>
                </a:solidFill>
                <a:latin typeface="Arial"/>
                <a:ea typeface="Arial"/>
                <a:cs typeface="Arial"/>
              </a:defRPr>
            </a:lvl6pPr>
            <a:lvl7pPr>
              <a:defRPr sz="4650" b="1">
                <a:solidFill>
                  <a:srgbClr val="171717"/>
                </a:solidFill>
                <a:latin typeface="Arial"/>
                <a:ea typeface="Arial"/>
                <a:cs typeface="Arial"/>
              </a:defRPr>
            </a:lvl7pPr>
            <a:lvl8pPr>
              <a:defRPr sz="4650" b="1">
                <a:solidFill>
                  <a:srgbClr val="171717"/>
                </a:solidFill>
                <a:latin typeface="Arial"/>
                <a:ea typeface="Arial"/>
                <a:cs typeface="Arial"/>
              </a:defRPr>
            </a:lvl8pPr>
            <a:lvl9pPr>
              <a:defRPr sz="4650" b="1">
                <a:solidFill>
                  <a:srgbClr val="17171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4650" b="1">
                <a:solidFill>
                  <a:srgbClr val="171717"/>
                </a:solidFill>
                <a:latin typeface="Arial"/>
                <a:ea typeface="Arial"/>
                <a:cs typeface="Arial"/>
              </a:defRPr>
            </a:pPr>
            <a:r>
              <a:rPr sz="4650" b="1">
                <a:solidFill>
                  <a:srgbClr val="171717"/>
                </a:solidFill>
                <a:latin typeface="Arial"/>
                <a:ea typeface="Arial"/>
                <a:cs typeface="Arial"/>
              </a:rPr>
              <a:t>Your seven-day check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C47CF28-A476-4DD2-ADD7-3B3131CF3C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095500"/>
            <a:ext cx="104775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300" b="1">
                <a:solidFill>
                  <a:srgbClr val="6C38E0"/>
                </a:solidFill>
                <a:latin typeface="Arial"/>
                <a:ea typeface="Arial"/>
                <a:cs typeface="Arial"/>
              </a:defRPr>
            </a:defPPr>
            <a:lvl1pPr>
              <a:defRPr sz="3300" b="1">
                <a:solidFill>
                  <a:srgbClr val="6C38E0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6C38E0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6C38E0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6C38E0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6C38E0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6C38E0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6C38E0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6C38E0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6C38E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6C38E0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6C38E0"/>
                </a:solidFill>
                <a:latin typeface="Arial"/>
                <a:ea typeface="Arial"/>
                <a:cs typeface="Arial"/>
              </a:rPr>
              <a:t>Same apps. Same device.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9157B90-A801-406F-9C09-6DA117E225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238500"/>
            <a:ext cx="10477500" cy="1857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850" b="0">
                <a:solidFill>
                  <a:srgbClr val="171717"/>
                </a:solidFill>
                <a:latin typeface="Arial"/>
                <a:ea typeface="Arial"/>
                <a:cs typeface="Arial"/>
              </a:defRPr>
            </a:defPPr>
            <a:lvl1pPr>
              <a:defRPr sz="2850" b="0">
                <a:solidFill>
                  <a:srgbClr val="171717"/>
                </a:solidFill>
                <a:latin typeface="Arial"/>
                <a:ea typeface="Arial"/>
                <a:cs typeface="Arial"/>
              </a:defRPr>
            </a:lvl1pPr>
            <a:lvl2pPr>
              <a:defRPr sz="2850" b="0">
                <a:solidFill>
                  <a:srgbClr val="171717"/>
                </a:solidFill>
                <a:latin typeface="Arial"/>
                <a:ea typeface="Arial"/>
                <a:cs typeface="Arial"/>
              </a:defRPr>
            </a:lvl2pPr>
            <a:lvl3pPr>
              <a:defRPr sz="2850" b="0">
                <a:solidFill>
                  <a:srgbClr val="171717"/>
                </a:solidFill>
                <a:latin typeface="Arial"/>
                <a:ea typeface="Arial"/>
                <a:cs typeface="Arial"/>
              </a:defRPr>
            </a:lvl3pPr>
            <a:lvl4pPr>
              <a:defRPr sz="2850" b="0">
                <a:solidFill>
                  <a:srgbClr val="171717"/>
                </a:solidFill>
                <a:latin typeface="Arial"/>
                <a:ea typeface="Arial"/>
                <a:cs typeface="Arial"/>
              </a:defRPr>
            </a:lvl4pPr>
            <a:lvl5pPr>
              <a:defRPr sz="2850" b="0">
                <a:solidFill>
                  <a:srgbClr val="171717"/>
                </a:solidFill>
                <a:latin typeface="Arial"/>
                <a:ea typeface="Arial"/>
                <a:cs typeface="Arial"/>
              </a:defRPr>
            </a:lvl5pPr>
            <a:lvl6pPr>
              <a:defRPr sz="2850" b="0">
                <a:solidFill>
                  <a:srgbClr val="171717"/>
                </a:solidFill>
                <a:latin typeface="Arial"/>
                <a:ea typeface="Arial"/>
                <a:cs typeface="Arial"/>
              </a:defRPr>
            </a:lvl6pPr>
            <a:lvl7pPr>
              <a:defRPr sz="2850" b="0">
                <a:solidFill>
                  <a:srgbClr val="171717"/>
                </a:solidFill>
                <a:latin typeface="Arial"/>
                <a:ea typeface="Arial"/>
                <a:cs typeface="Arial"/>
              </a:defRPr>
            </a:lvl7pPr>
            <a:lvl8pPr>
              <a:defRPr sz="2850" b="0">
                <a:solidFill>
                  <a:srgbClr val="171717"/>
                </a:solidFill>
                <a:latin typeface="Arial"/>
                <a:ea typeface="Arial"/>
                <a:cs typeface="Arial"/>
              </a:defRPr>
            </a:lvl8pPr>
            <a:lvl9pPr>
              <a:defRPr sz="2850" b="0">
                <a:solidFill>
                  <a:srgbClr val="17171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850" b="0">
                <a:solidFill>
                  <a:srgbClr val="171717"/>
                </a:solidFill>
                <a:latin typeface="Arial"/>
                <a:ea typeface="Arial"/>
                <a:cs typeface="Arial"/>
              </a:defRPr>
            </a:pPr>
            <a:r>
              <a:rPr sz="2850" b="0">
                <a:solidFill>
                  <a:srgbClr val="171717"/>
                </a:solidFill>
                <a:latin typeface="Arial"/>
                <a:ea typeface="Arial"/>
                <a:cs typeface="Arial"/>
              </a:rPr>
              <a:t>Record each completed day in the tracker.</a:t>
            </a:r>
          </a:p>
          <a:p xmlns:a="http://schemas.openxmlformats.org/drawingml/2006/main">
            <a:pPr>
              <a:defRPr sz="2850" b="0">
                <a:solidFill>
                  <a:srgbClr val="171717"/>
                </a:solidFill>
                <a:latin typeface="Arial"/>
                <a:ea typeface="Arial"/>
                <a:cs typeface="Arial"/>
              </a:defRPr>
            </a:pPr>
            <a:r>
              <a:rPr sz="2850" b="0">
                <a:solidFill>
                  <a:srgbClr val="171717"/>
                </a:solidFill>
                <a:latin typeface="Arial"/>
                <a:ea typeface="Arial"/>
                <a:cs typeface="Arial"/>
              </a:rPr>
              <a:t>Compare with the previous full week.</a:t>
            </a:r>
          </a:p>
          <a:p xmlns:a="http://schemas.openxmlformats.org/drawingml/2006/main">
            <a:pPr>
              <a:defRPr sz="2850" b="0">
                <a:solidFill>
                  <a:srgbClr val="171717"/>
                </a:solidFill>
                <a:latin typeface="Arial"/>
                <a:ea typeface="Arial"/>
                <a:cs typeface="Arial"/>
              </a:defRPr>
            </a:pPr>
            <a:r>
              <a:rPr sz="2850" b="0">
                <a:solidFill>
                  <a:srgbClr val="171717"/>
                </a:solidFill>
                <a:latin typeface="Arial"/>
                <a:ea typeface="Arial"/>
                <a:cs typeface="Arial"/>
              </a:rPr>
              <a:t>Keep what actually helps you.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CE5D496-06E4-4619-8DCE-6877EDCCDC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448300"/>
            <a:ext cx="104775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00" b="0">
                <a:solidFill>
                  <a:srgbClr val="171717"/>
                </a:solidFill>
                <a:latin typeface="Arial"/>
                <a:ea typeface="Arial"/>
                <a:cs typeface="Arial"/>
              </a:defRPr>
            </a:defPPr>
            <a:lvl1pPr>
              <a:defRPr sz="1800" b="0">
                <a:solidFill>
                  <a:srgbClr val="171717"/>
                </a:solidFill>
                <a:latin typeface="Arial"/>
                <a:ea typeface="Arial"/>
                <a:cs typeface="Arial"/>
              </a:defRPr>
            </a:lvl1pPr>
            <a:lvl2pPr>
              <a:defRPr sz="1800" b="0">
                <a:solidFill>
                  <a:srgbClr val="171717"/>
                </a:solidFill>
                <a:latin typeface="Arial"/>
                <a:ea typeface="Arial"/>
                <a:cs typeface="Arial"/>
              </a:defRPr>
            </a:lvl2pPr>
            <a:lvl3pPr>
              <a:defRPr sz="1800" b="0">
                <a:solidFill>
                  <a:srgbClr val="171717"/>
                </a:solidFill>
                <a:latin typeface="Arial"/>
                <a:ea typeface="Arial"/>
                <a:cs typeface="Arial"/>
              </a:defRPr>
            </a:lvl3pPr>
            <a:lvl4pPr>
              <a:defRPr sz="1800" b="0">
                <a:solidFill>
                  <a:srgbClr val="171717"/>
                </a:solidFill>
                <a:latin typeface="Arial"/>
                <a:ea typeface="Arial"/>
                <a:cs typeface="Arial"/>
              </a:defRPr>
            </a:lvl4pPr>
            <a:lvl5pPr>
              <a:defRPr sz="1800" b="0">
                <a:solidFill>
                  <a:srgbClr val="171717"/>
                </a:solidFill>
                <a:latin typeface="Arial"/>
                <a:ea typeface="Arial"/>
                <a:cs typeface="Arial"/>
              </a:defRPr>
            </a:lvl5pPr>
            <a:lvl6pPr>
              <a:defRPr sz="1800" b="0">
                <a:solidFill>
                  <a:srgbClr val="171717"/>
                </a:solidFill>
                <a:latin typeface="Arial"/>
                <a:ea typeface="Arial"/>
                <a:cs typeface="Arial"/>
              </a:defRPr>
            </a:lvl6pPr>
            <a:lvl7pPr>
              <a:defRPr sz="1800" b="0">
                <a:solidFill>
                  <a:srgbClr val="171717"/>
                </a:solidFill>
                <a:latin typeface="Arial"/>
                <a:ea typeface="Arial"/>
                <a:cs typeface="Arial"/>
              </a:defRPr>
            </a:lvl7pPr>
            <a:lvl8pPr>
              <a:defRPr sz="1800" b="0">
                <a:solidFill>
                  <a:srgbClr val="171717"/>
                </a:solidFill>
                <a:latin typeface="Arial"/>
                <a:ea typeface="Arial"/>
                <a:cs typeface="Arial"/>
              </a:defRPr>
            </a:lvl8pPr>
            <a:lvl9pPr>
              <a:defRPr sz="1800" b="0">
                <a:solidFill>
                  <a:srgbClr val="17171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800" b="0">
                <a:solidFill>
                  <a:srgbClr val="171717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171717"/>
                </a:solidFill>
                <a:latin typeface="Arial"/>
                <a:ea typeface="Arial"/>
                <a:cs typeface="Arial"/>
              </a:rPr>
              <a:t>A personal comparison cannot prove what caused a change.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E06D919-67ED-4317-B09D-4FD7CF9024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067425"/>
            <a:ext cx="10477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950" b="0">
                <a:solidFill>
                  <a:srgbClr val="171717"/>
                </a:solidFill>
                <a:latin typeface="Arial"/>
                <a:ea typeface="Arial"/>
                <a:cs typeface="Arial"/>
              </a:defRPr>
            </a:defPPr>
            <a:lvl1pPr>
              <a:defRPr sz="1950" b="0">
                <a:solidFill>
                  <a:srgbClr val="171717"/>
                </a:solidFill>
                <a:latin typeface="Arial"/>
                <a:ea typeface="Arial"/>
                <a:cs typeface="Arial"/>
              </a:defRPr>
            </a:lvl1pPr>
            <a:lvl2pPr>
              <a:defRPr sz="1950" b="0">
                <a:solidFill>
                  <a:srgbClr val="171717"/>
                </a:solidFill>
                <a:latin typeface="Arial"/>
                <a:ea typeface="Arial"/>
                <a:cs typeface="Arial"/>
              </a:defRPr>
            </a:lvl2pPr>
            <a:lvl3pPr>
              <a:defRPr sz="1950" b="0">
                <a:solidFill>
                  <a:srgbClr val="171717"/>
                </a:solidFill>
                <a:latin typeface="Arial"/>
                <a:ea typeface="Arial"/>
                <a:cs typeface="Arial"/>
              </a:defRPr>
            </a:lvl3pPr>
            <a:lvl4pPr>
              <a:defRPr sz="1950" b="0">
                <a:solidFill>
                  <a:srgbClr val="171717"/>
                </a:solidFill>
                <a:latin typeface="Arial"/>
                <a:ea typeface="Arial"/>
                <a:cs typeface="Arial"/>
              </a:defRPr>
            </a:lvl4pPr>
            <a:lvl5pPr>
              <a:defRPr sz="1950" b="0">
                <a:solidFill>
                  <a:srgbClr val="171717"/>
                </a:solidFill>
                <a:latin typeface="Arial"/>
                <a:ea typeface="Arial"/>
                <a:cs typeface="Arial"/>
              </a:defRPr>
            </a:lvl5pPr>
            <a:lvl6pPr>
              <a:defRPr sz="1950" b="0">
                <a:solidFill>
                  <a:srgbClr val="171717"/>
                </a:solidFill>
                <a:latin typeface="Arial"/>
                <a:ea typeface="Arial"/>
                <a:cs typeface="Arial"/>
              </a:defRPr>
            </a:lvl6pPr>
            <a:lvl7pPr>
              <a:defRPr sz="1950" b="0">
                <a:solidFill>
                  <a:srgbClr val="171717"/>
                </a:solidFill>
                <a:latin typeface="Arial"/>
                <a:ea typeface="Arial"/>
                <a:cs typeface="Arial"/>
              </a:defRPr>
            </a:lvl7pPr>
            <a:lvl8pPr>
              <a:defRPr sz="1950" b="0">
                <a:solidFill>
                  <a:srgbClr val="171717"/>
                </a:solidFill>
                <a:latin typeface="Arial"/>
                <a:ea typeface="Arial"/>
                <a:cs typeface="Arial"/>
              </a:defRPr>
            </a:lvl8pPr>
            <a:lvl9pPr>
              <a:defRPr sz="1950" b="0">
                <a:solidFill>
                  <a:srgbClr val="17171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950" b="0">
                <a:solidFill>
                  <a:srgbClr val="171717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171717"/>
                </a:solidFill>
                <a:latin typeface="Arial"/>
                <a:ea typeface="Arial"/>
                <a:cs typeface="Arial"/>
              </a:rPr>
              <a:t>By Aspire, makers of Swing. swing.so</a:t>
            </a:r>
          </a:p>
        </p:txBody>
      </p:sp>
    </p:spTree>
    <p:extLst>
      <p:ext uri="{BB962C8B-B14F-4D97-AF65-F5344CB8AC3E}">
        <p14:creationId xmlns:p14="http://schemas.microsoft.com/office/powerpoint/2010/main" val="129770352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2026-10-26T07:47:30.4120000Z</dcterms:created>
  <dcterms:modified xsi:type="dcterms:W3CDTF">2026-10-26T07:47:30.4120000Z</dcterms:modified>
</coreProperties>
</file>